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wmf" ContentType="image/x-wmf"/>
  <Default Extension="png" ContentType="image/png"/>
  <Default Extension="emf" ContentType="image/x-emf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91" r:id="rId19"/>
    <p:sldId id="292" r:id="rId20"/>
    <p:sldId id="276" r:id="rId21"/>
    <p:sldId id="295" r:id="rId22"/>
    <p:sldId id="277" r:id="rId23"/>
    <p:sldId id="289" r:id="rId24"/>
    <p:sldId id="279" r:id="rId25"/>
    <p:sldId id="293" r:id="rId26"/>
    <p:sldId id="294" r:id="rId27"/>
    <p:sldId id="282" r:id="rId28"/>
    <p:sldId id="296" r:id="rId29"/>
    <p:sldId id="297" r:id="rId30"/>
    <p:sldId id="298" r:id="rId31"/>
    <p:sldId id="299" r:id="rId32"/>
    <p:sldId id="300" r:id="rId33"/>
    <p:sldId id="290" r:id="rId34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tags" Target="tags/tag539.xml" /><Relationship Id="rId36" Type="http://schemas.openxmlformats.org/officeDocument/2006/relationships/presProps" Target="presProps.xml" /><Relationship Id="rId37" Type="http://schemas.openxmlformats.org/officeDocument/2006/relationships/viewProps" Target="viewProps.xml" /><Relationship Id="rId38" Type="http://schemas.openxmlformats.org/officeDocument/2006/relationships/theme" Target="theme/theme1.xml" /><Relationship Id="rId39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wmf" /><Relationship Id="rId2" Type="http://schemas.openxmlformats.org/officeDocument/2006/relationships/image" Target="../media/image11.wmf" /><Relationship Id="rId3" Type="http://schemas.openxmlformats.org/officeDocument/2006/relationships/image" Target="../media/image12.wmf" /><Relationship Id="rId4" Type="http://schemas.openxmlformats.org/officeDocument/2006/relationships/image" Target="../media/image13.wmf" /><Relationship Id="rId5" Type="http://schemas.openxmlformats.org/officeDocument/2006/relationships/image" Target="../media/image15.wmf" /><Relationship Id="rId6" Type="http://schemas.openxmlformats.org/officeDocument/2006/relationships/image" Target="../media/image16.w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2.emf" /><Relationship Id="rId2" Type="http://schemas.openxmlformats.org/officeDocument/2006/relationships/image" Target="../media/image33.e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5.emf" /><Relationship Id="rId2" Type="http://schemas.openxmlformats.org/officeDocument/2006/relationships/image" Target="../media/image36.e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7.emf" /><Relationship Id="rId2" Type="http://schemas.openxmlformats.org/officeDocument/2006/relationships/image" Target="../media/image38.emf" /><Relationship Id="rId3" Type="http://schemas.openxmlformats.org/officeDocument/2006/relationships/image" Target="../media/image39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8.wmf" /><Relationship Id="rId2" Type="http://schemas.openxmlformats.org/officeDocument/2006/relationships/image" Target="../media/image19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0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1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4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8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9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0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1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31.xml" /><Relationship Id="rId2" Type="http://schemas.openxmlformats.org/officeDocument/2006/relationships/tags" Target="../tags/tag132.xml" /><Relationship Id="rId3" Type="http://schemas.openxmlformats.org/officeDocument/2006/relationships/tags" Target="../tags/tag133.xml" /><Relationship Id="rId4" Type="http://schemas.openxmlformats.org/officeDocument/2006/relationships/tags" Target="../tags/tag134.xml" /><Relationship Id="rId5" Type="http://schemas.openxmlformats.org/officeDocument/2006/relationships/tags" Target="../tags/tag135.xml" /><Relationship Id="rId6" Type="http://schemas.openxmlformats.org/officeDocument/2006/relationships/tags" Target="../tags/tag136.xml" /><Relationship Id="rId7" Type="http://schemas.openxmlformats.org/officeDocument/2006/relationships/tags" Target="../tags/tag137.xml" /><Relationship Id="rId8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25891-5BFE-4CB8-B6A5-D8DE019EB548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92F6A-6B4E-4C6A-891E-7DD71B237E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841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270.xml" /><Relationship Id="rId4" Type="http://schemas.openxmlformats.org/officeDocument/2006/relationships/tags" Target="../tags/tag271.xml" /><Relationship Id="rId5" Type="http://schemas.openxmlformats.org/officeDocument/2006/relationships/tags" Target="../tags/tag272.xml" /><Relationship Id="rId6" Type="http://schemas.openxmlformats.org/officeDocument/2006/relationships/tags" Target="../tags/tag273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286.xml" /><Relationship Id="rId4" Type="http://schemas.openxmlformats.org/officeDocument/2006/relationships/tags" Target="../tags/tag287.xml" /><Relationship Id="rId5" Type="http://schemas.openxmlformats.org/officeDocument/2006/relationships/tags" Target="../tags/tag288.xml" /><Relationship Id="rId6" Type="http://schemas.openxmlformats.org/officeDocument/2006/relationships/tags" Target="../tags/tag289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9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517.xml" /><Relationship Id="rId4" Type="http://schemas.openxmlformats.org/officeDocument/2006/relationships/tags" Target="../tags/tag518.xml" /><Relationship Id="rId5" Type="http://schemas.openxmlformats.org/officeDocument/2006/relationships/tags" Target="../tags/tag519.xml" /><Relationship Id="rId6" Type="http://schemas.openxmlformats.org/officeDocument/2006/relationships/tags" Target="../tags/tag520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0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525.xml" /><Relationship Id="rId4" Type="http://schemas.openxmlformats.org/officeDocument/2006/relationships/tags" Target="../tags/tag526.xml" /><Relationship Id="rId5" Type="http://schemas.openxmlformats.org/officeDocument/2006/relationships/tags" Target="../tags/tag527.xml" /><Relationship Id="rId6" Type="http://schemas.openxmlformats.org/officeDocument/2006/relationships/tags" Target="../tags/tag528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/>
          <a:p>
            <a:fld id="{42248640-275A-47DB-86DC-425DB83474C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15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/>
          <a:p>
            <a:fld id="{42248640-275A-47DB-86DC-425DB83474C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740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982018" name="幻灯片图像占位符 1"/>
          <p:cNvSpPr>
            <a:spLocks noGrp="1" noRot="1" noChangeAspect="1" noTextEdit="1"/>
          </p:cNvSpPr>
          <p:nvPr>
            <p:ph type="sldImg"/>
            <p:custDataLst>
              <p:tags r:id="rId4"/>
            </p:custDataLst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2019" name="备注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62468" name="灯片编号占位符 3"/>
          <p:cNvSpPr txBox="1"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422FBC4F-C21F-4DC5-8AE3-878F0898FDA1}" type="slidenum">
              <a:rPr lang="zh-CN" altLang="en-US" sz="1200">
                <a:latin typeface="等线" charset="-122"/>
              </a:rPr>
              <a:pPr algn="r" eaLnBrk="1" hangingPunct="1"/>
              <a:t>29</a:t>
            </a:fld>
            <a:endParaRPr lang="en-US" altLang="zh-CN" sz="1200">
              <a:latin typeface="等线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686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984066" name="幻灯片图像占位符 1"/>
          <p:cNvSpPr>
            <a:spLocks noGrp="1" noRot="1" noChangeAspect="1" noTextEdit="1"/>
          </p:cNvSpPr>
          <p:nvPr>
            <p:ph type="sldImg"/>
            <p:custDataLst>
              <p:tags r:id="rId4"/>
            </p:custDataLst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4067" name="备注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62468" name="灯片编号占位符 3"/>
          <p:cNvSpPr txBox="1"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0B85677-74E4-4754-8352-FD92767E3E86}" type="slidenum">
              <a:rPr lang="zh-CN" altLang="en-US" sz="1200">
                <a:latin typeface="等线" charset="-122"/>
              </a:rPr>
              <a:pPr algn="r" eaLnBrk="1" hangingPunct="1"/>
              <a:t>30</a:t>
            </a:fld>
            <a:endParaRPr lang="en-US" altLang="zh-CN" sz="1200">
              <a:latin typeface="等线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74410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tags" Target="../tags/tag6.xml" /><Relationship Id="rId7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8.xml" /><Relationship Id="rId2" Type="http://schemas.openxmlformats.org/officeDocument/2006/relationships/tags" Target="../tags/tag59.xml" /><Relationship Id="rId3" Type="http://schemas.openxmlformats.org/officeDocument/2006/relationships/tags" Target="../tags/tag60.xml" /><Relationship Id="rId4" Type="http://schemas.openxmlformats.org/officeDocument/2006/relationships/tags" Target="../tags/tag61.xml" /><Relationship Id="rId5" Type="http://schemas.openxmlformats.org/officeDocument/2006/relationships/tags" Target="../tags/tag62.xml" /><Relationship Id="rId6" Type="http://schemas.openxmlformats.org/officeDocument/2006/relationships/tags" Target="../tags/tag63.xml" /><Relationship Id="rId7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4.xml" /><Relationship Id="rId2" Type="http://schemas.openxmlformats.org/officeDocument/2006/relationships/tags" Target="../tags/tag65.xml" /><Relationship Id="rId3" Type="http://schemas.openxmlformats.org/officeDocument/2006/relationships/tags" Target="../tags/tag66.xml" /><Relationship Id="rId4" Type="http://schemas.openxmlformats.org/officeDocument/2006/relationships/tags" Target="../tags/tag67.xml" /><Relationship Id="rId5" Type="http://schemas.openxmlformats.org/officeDocument/2006/relationships/tags" Target="../tags/tag68.xml" /><Relationship Id="rId6" Type="http://schemas.openxmlformats.org/officeDocument/2006/relationships/tags" Target="../tags/tag69.xml" /><Relationship Id="rId7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0.xml" /><Relationship Id="rId2" Type="http://schemas.openxmlformats.org/officeDocument/2006/relationships/tags" Target="../tags/tag71.xml" /><Relationship Id="rId3" Type="http://schemas.openxmlformats.org/officeDocument/2006/relationships/tags" Target="../tags/tag72.xml" /><Relationship Id="rId4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3.xml" /><Relationship Id="rId2" Type="http://schemas.openxmlformats.org/officeDocument/2006/relationships/tags" Target="../tags/tag74.xml" /><Relationship Id="rId3" Type="http://schemas.openxmlformats.org/officeDocument/2006/relationships/tags" Target="../tags/tag75.xml" /><Relationship Id="rId4" Type="http://schemas.openxmlformats.org/officeDocument/2006/relationships/tags" Target="../tags/tag76.xml" /><Relationship Id="rId5" Type="http://schemas.openxmlformats.org/officeDocument/2006/relationships/tags" Target="../tags/tag77.xml" /><Relationship Id="rId6" Type="http://schemas.openxmlformats.org/officeDocument/2006/relationships/tags" Target="../tags/tag78.xml" /><Relationship Id="rId7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9.xml" /><Relationship Id="rId2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80.xml" /><Relationship Id="rId2" Type="http://schemas.openxmlformats.org/officeDocument/2006/relationships/tags" Target="../tags/tag81.xml" /><Relationship Id="rId3" Type="http://schemas.openxmlformats.org/officeDocument/2006/relationships/tags" Target="../tags/tag82.xml" /><Relationship Id="rId4" Type="http://schemas.openxmlformats.org/officeDocument/2006/relationships/tags" Target="../tags/tag83.xml" /><Relationship Id="rId5" Type="http://schemas.openxmlformats.org/officeDocument/2006/relationships/tags" Target="../tags/tag84.xml" /><Relationship Id="rId6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85.xml" /><Relationship Id="rId2" Type="http://schemas.openxmlformats.org/officeDocument/2006/relationships/tags" Target="../tags/tag86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87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88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89.xml" /><Relationship Id="rId2" Type="http://schemas.openxmlformats.org/officeDocument/2006/relationships/tags" Target="../tags/tag90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91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92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93.xml" /><Relationship Id="rId2" Type="http://schemas.openxmlformats.org/officeDocument/2006/relationships/tags" Target="../tags/tag94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95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96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97.xml" /><Relationship Id="rId2" Type="http://schemas.openxmlformats.org/officeDocument/2006/relationships/tags" Target="../tags/tag98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99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100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.xml" /><Relationship Id="rId2" Type="http://schemas.openxmlformats.org/officeDocument/2006/relationships/tags" Target="../tags/tag8.xml" /><Relationship Id="rId3" Type="http://schemas.openxmlformats.org/officeDocument/2006/relationships/tags" Target="../tags/tag9.xml" /><Relationship Id="rId4" Type="http://schemas.openxmlformats.org/officeDocument/2006/relationships/tags" Target="../tags/tag10.xml" /><Relationship Id="rId5" Type="http://schemas.openxmlformats.org/officeDocument/2006/relationships/tags" Target="../tags/tag11.xml" /><Relationship Id="rId6" Type="http://schemas.openxmlformats.org/officeDocument/2006/relationships/tags" Target="../tags/tag12.xml" /><Relationship Id="rId7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01.xml" /><Relationship Id="rId2" Type="http://schemas.openxmlformats.org/officeDocument/2006/relationships/tags" Target="../tags/tag102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103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104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05.xml" /><Relationship Id="rId2" Type="http://schemas.openxmlformats.org/officeDocument/2006/relationships/tags" Target="../tags/tag106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107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108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09.xml" /><Relationship Id="rId2" Type="http://schemas.openxmlformats.org/officeDocument/2006/relationships/tags" Target="../tags/tag110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111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112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3.xml" /><Relationship Id="rId2" Type="http://schemas.openxmlformats.org/officeDocument/2006/relationships/tags" Target="../tags/tag114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115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116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7.xml" /><Relationship Id="rId2" Type="http://schemas.openxmlformats.org/officeDocument/2006/relationships/tags" Target="../tags/tag118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119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120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21.xml" /><Relationship Id="rId2" Type="http://schemas.openxmlformats.org/officeDocument/2006/relationships/tags" Target="../tags/tag122.xml" /><Relationship Id="rId3" Type="http://schemas.openxmlformats.org/officeDocument/2006/relationships/slide" Target="../slides/slide3.xml" TargetMode="Internal" /><Relationship Id="rId4" Type="http://schemas.openxmlformats.org/officeDocument/2006/relationships/tags" Target="../tags/tag123.xml" /><Relationship Id="rId5" Type="http://schemas.openxmlformats.org/officeDocument/2006/relationships/slide" Target="../slides/slide16.xml" TargetMode="Internal" /><Relationship Id="rId6" Type="http://schemas.openxmlformats.org/officeDocument/2006/relationships/tags" Target="../tags/tag124.xml" /><Relationship Id="rId7" Type="http://schemas.openxmlformats.org/officeDocument/2006/relationships/slide" Target="../slides/slide28.xml" TargetMode="Internal" /><Relationship Id="rId8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3.xml" /><Relationship Id="rId2" Type="http://schemas.openxmlformats.org/officeDocument/2006/relationships/tags" Target="../tags/tag14.xml" /><Relationship Id="rId3" Type="http://schemas.openxmlformats.org/officeDocument/2006/relationships/tags" Target="../tags/tag15.xml" /><Relationship Id="rId4" Type="http://schemas.openxmlformats.org/officeDocument/2006/relationships/tags" Target="../tags/tag16.xml" /><Relationship Id="rId5" Type="http://schemas.openxmlformats.org/officeDocument/2006/relationships/tags" Target="../tags/tag17.xml" /><Relationship Id="rId6" Type="http://schemas.openxmlformats.org/officeDocument/2006/relationships/tags" Target="../tags/tag18.xml" /><Relationship Id="rId7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9.xml" /><Relationship Id="rId2" Type="http://schemas.openxmlformats.org/officeDocument/2006/relationships/tags" Target="../tags/tag20.xml" /><Relationship Id="rId3" Type="http://schemas.openxmlformats.org/officeDocument/2006/relationships/tags" Target="../tags/tag21.xml" /><Relationship Id="rId4" Type="http://schemas.openxmlformats.org/officeDocument/2006/relationships/tags" Target="../tags/tag22.xml" /><Relationship Id="rId5" Type="http://schemas.openxmlformats.org/officeDocument/2006/relationships/tags" Target="../tags/tag23.xml" /><Relationship Id="rId6" Type="http://schemas.openxmlformats.org/officeDocument/2006/relationships/tags" Target="../tags/tag24.xml" /><Relationship Id="rId7" Type="http://schemas.openxmlformats.org/officeDocument/2006/relationships/tags" Target="../tags/tag25.xml" /><Relationship Id="rId8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6.xml" /><Relationship Id="rId10" Type="http://schemas.openxmlformats.org/officeDocument/2006/relationships/slideMaster" Target="../slideMasters/slideMaster1.xml" /><Relationship Id="rId2" Type="http://schemas.openxmlformats.org/officeDocument/2006/relationships/tags" Target="../tags/tag27.xml" /><Relationship Id="rId3" Type="http://schemas.openxmlformats.org/officeDocument/2006/relationships/tags" Target="../tags/tag28.xml" /><Relationship Id="rId4" Type="http://schemas.openxmlformats.org/officeDocument/2006/relationships/tags" Target="../tags/tag29.xml" /><Relationship Id="rId5" Type="http://schemas.openxmlformats.org/officeDocument/2006/relationships/tags" Target="../tags/tag30.xml" /><Relationship Id="rId6" Type="http://schemas.openxmlformats.org/officeDocument/2006/relationships/tags" Target="../tags/tag31.xml" /><Relationship Id="rId7" Type="http://schemas.openxmlformats.org/officeDocument/2006/relationships/tags" Target="../tags/tag32.xml" /><Relationship Id="rId8" Type="http://schemas.openxmlformats.org/officeDocument/2006/relationships/tags" Target="../tags/tag33.xml" /><Relationship Id="rId9" Type="http://schemas.openxmlformats.org/officeDocument/2006/relationships/tags" Target="../tags/tag34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5.xml" /><Relationship Id="rId2" Type="http://schemas.openxmlformats.org/officeDocument/2006/relationships/tags" Target="../tags/tag36.xml" /><Relationship Id="rId3" Type="http://schemas.openxmlformats.org/officeDocument/2006/relationships/tags" Target="../tags/tag37.xml" /><Relationship Id="rId4" Type="http://schemas.openxmlformats.org/officeDocument/2006/relationships/tags" Target="../tags/tag38.xml" /><Relationship Id="rId5" Type="http://schemas.openxmlformats.org/officeDocument/2006/relationships/tags" Target="../tags/tag39.xml" /><Relationship Id="rId6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0.xml" /><Relationship Id="rId2" Type="http://schemas.openxmlformats.org/officeDocument/2006/relationships/tags" Target="../tags/tag41.xml" /><Relationship Id="rId3" Type="http://schemas.openxmlformats.org/officeDocument/2006/relationships/tags" Target="../tags/tag42.xml" /><Relationship Id="rId4" Type="http://schemas.openxmlformats.org/officeDocument/2006/relationships/tags" Target="../tags/tag43.xml" /><Relationship Id="rId5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4.xml" /><Relationship Id="rId2" Type="http://schemas.openxmlformats.org/officeDocument/2006/relationships/tags" Target="../tags/tag45.xml" /><Relationship Id="rId3" Type="http://schemas.openxmlformats.org/officeDocument/2006/relationships/tags" Target="../tags/tag46.xml" /><Relationship Id="rId4" Type="http://schemas.openxmlformats.org/officeDocument/2006/relationships/tags" Target="../tags/tag47.xml" /><Relationship Id="rId5" Type="http://schemas.openxmlformats.org/officeDocument/2006/relationships/tags" Target="../tags/tag48.xml" /><Relationship Id="rId6" Type="http://schemas.openxmlformats.org/officeDocument/2006/relationships/tags" Target="../tags/tag49.xml" /><Relationship Id="rId7" Type="http://schemas.openxmlformats.org/officeDocument/2006/relationships/tags" Target="../tags/tag50.xml" /><Relationship Id="rId8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1.xml" /><Relationship Id="rId2" Type="http://schemas.openxmlformats.org/officeDocument/2006/relationships/tags" Target="../tags/tag52.xml" /><Relationship Id="rId3" Type="http://schemas.openxmlformats.org/officeDocument/2006/relationships/tags" Target="../tags/tag53.xml" /><Relationship Id="rId4" Type="http://schemas.openxmlformats.org/officeDocument/2006/relationships/tags" Target="../tags/tag54.xml" /><Relationship Id="rId5" Type="http://schemas.openxmlformats.org/officeDocument/2006/relationships/tags" Target="../tags/tag55.xml" /><Relationship Id="rId6" Type="http://schemas.openxmlformats.org/officeDocument/2006/relationships/tags" Target="../tags/tag56.xml" /><Relationship Id="rId7" Type="http://schemas.openxmlformats.org/officeDocument/2006/relationships/tags" Target="../tags/tag57.xml" /><Relationship Id="rId8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标题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505615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x" preserve="1">
  <p:cSld name="标题和竖排文字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55656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44206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x">
  <p:cSld name="1_两栏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14" name="Shape 14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867"/>
              <a:t>标题文本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838200" y="1829084"/>
            <a:ext cx="5156200" cy="502891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67"/>
              <a:t>正文级别 1</a:t>
            </a:r>
          </a:p>
          <a:p>
            <a:pPr lvl="1">
              <a:defRPr sz="1800"/>
            </a:pPr>
            <a:r>
              <a:rPr sz="4267"/>
              <a:t>正文级别 2</a:t>
            </a:r>
          </a:p>
          <a:p>
            <a:pPr lvl="2">
              <a:defRPr sz="1800"/>
            </a:pPr>
            <a:r>
              <a:rPr sz="4267"/>
              <a:t>正文级别 3</a:t>
            </a:r>
          </a:p>
          <a:p>
            <a:pPr lvl="3">
              <a:defRPr sz="1800"/>
            </a:pPr>
            <a:r>
              <a:rPr sz="4267"/>
              <a:t>正文级别 4</a:t>
            </a:r>
          </a:p>
          <a:p>
            <a:pPr lvl="4">
              <a:defRPr sz="1800"/>
            </a:pPr>
            <a:r>
              <a:rPr sz="4267"/>
              <a:t>正文级别 5</a:t>
            </a:r>
          </a:p>
        </p:txBody>
      </p:sp>
    </p:spTree>
    <p:extLst>
      <p:ext uri="{BB962C8B-B14F-4D97-AF65-F5344CB8AC3E}">
        <p14:creationId xmlns:p14="http://schemas.microsoft.com/office/powerpoint/2010/main" val="362800159"/>
      </p:ext>
    </p:extLst>
  </p:cSld>
  <p:clrMapOvr>
    <a:masterClrMapping/>
  </p:clrMapOvr>
  <p:transition spd="med"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 name="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Rectang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52464" y="-24"/>
            <a:ext cx="10763325" cy="666755"/>
          </a:xfrm>
        </p:spPr>
        <p:txBody>
          <a:bodyPr/>
          <a:lstStyle/>
          <a:p>
            <a:pPr eaLnBrk="1" latinLnBrk="0" hangingPunct="1"/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E4606EA6-EFEA-4C30-9264-4F9291A5780D}" type="datetime1">
              <a:rPr lang="en-US" altLang="zh-CN">
                <a:solidFill>
                  <a:srgbClr val="464646"/>
                </a:solidFill>
              </a:rPr>
              <a:t>2/16/2022</a:t>
            </a:fld>
            <a:endParaRPr altLang="en-US">
              <a:solidFill>
                <a:srgbClr val="464646"/>
              </a:solidFill>
              <a:ea typeface="华文仿宋"/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altLang="en-US">
              <a:solidFill>
                <a:srgbClr val="464646"/>
              </a:solidFill>
              <a:ea typeface="华文仿宋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0" y="857234"/>
            <a:ext cx="711200" cy="244476"/>
          </a:xfrm>
          <a:prstGeom prst="rect">
            <a:avLst/>
          </a:prstGeom>
        </p:spPr>
        <p:txBody>
          <a:bodyPr lIns="121898" tIns="60948" rIns="121898" bIns="60948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fld id="{8F82E0A0-C266-4798-8C8F-B9F91E9DA37E}" type="slidenum">
              <a:rPr lang="en-US" altLang="zh-CN" sz="1900" b="1" smtClean="0">
                <a:solidFill>
                  <a:srgbClr val="FFFFFF"/>
                </a:solidFill>
                <a:latin typeface="Tw Cen MT"/>
                <a:ea typeface="华文仿宋"/>
              </a:rPr>
              <a:pPr algn="ctr" fontAlgn="auto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  <a:latin typeface="Tw Cen MT"/>
              <a:ea typeface="华文仿宋"/>
            </a:endParaRPr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812800" y="1803400"/>
            <a:ext cx="10871200" cy="43688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3663166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x">
  <p:cSld name="1_标题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1279027487"/>
      </p:ext>
    </p:extLst>
  </p:cSld>
  <p:clrMapOvr>
    <a:masterClrMapping/>
  </p:clrMapOvr>
  <p:transition spd="med"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Only">
  <p:cSld name="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  <p:custDataLst>
              <p:tags r:id="rId2"/>
            </p:custDataLst>
          </p:nvPr>
        </p:nvSpPr>
        <p:spPr>
          <a:xfrm>
            <a:off x="609600" y="274638"/>
            <a:ext cx="10972800" cy="585152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09600" y="6245225"/>
            <a:ext cx="2844800" cy="476251"/>
          </a:xfrm>
        </p:spPr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65600" y="6245225"/>
            <a:ext cx="3860800" cy="476251"/>
          </a:xfrm>
        </p:spPr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737600" y="6245225"/>
            <a:ext cx="2844800" cy="476251"/>
          </a:xfrm>
        </p:spPr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4495"/>
      </p:ext>
    </p:extLst>
  </p:cSld>
  <p:clrMapOvr>
    <a:masterClrMapping/>
  </p:clrMapOvr>
  <p:transition spd="med"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1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3778369954"/>
      </p:ext>
    </p:extLst>
  </p:cSld>
  <p:clrMapOvr>
    <a:masterClrMapping/>
  </p:clrMapOvr>
  <p:transition spd="slow" advTm="3000"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2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2373870646"/>
      </p:ext>
    </p:extLst>
  </p:cSld>
  <p:clrMapOvr>
    <a:masterClrMapping/>
  </p:clrMapOvr>
  <p:transition spd="slow" advTm="3000"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3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832744443"/>
      </p:ext>
    </p:extLst>
  </p:cSld>
  <p:clrMapOvr>
    <a:masterClrMapping/>
  </p:clrMapOvr>
  <p:transition spd="slow" advTm="3000"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4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2105762032"/>
      </p:ext>
    </p:extLst>
  </p:cSld>
  <p:clrMapOvr>
    <a:masterClrMapping/>
  </p:clrMapOvr>
  <p:transition spd="slow" advTm="3000"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" preserve="1">
  <p:cSld name="标题和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244256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5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3104135815"/>
      </p:ext>
    </p:extLst>
  </p:cSld>
  <p:clrMapOvr>
    <a:masterClrMapping/>
  </p:clrMapOvr>
  <p:transition spd="slow" advTm="3000"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6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53598025"/>
      </p:ext>
    </p:extLst>
  </p:cSld>
  <p:clrMapOvr>
    <a:masterClrMapping/>
  </p:clrMapOvr>
  <p:transition spd="slow" advTm="3000"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7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2146648607"/>
      </p:ext>
    </p:extLst>
  </p:cSld>
  <p:clrMapOvr>
    <a:masterClrMapping/>
  </p:clrMapOvr>
  <p:transition spd="slow" advTm="3000"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8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1327158791"/>
      </p:ext>
    </p:extLst>
  </p:cSld>
  <p:clrMapOvr>
    <a:masterClrMapping/>
  </p:clrMapOvr>
  <p:transition spd="slow" advTm="3000"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9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850908942"/>
      </p:ext>
    </p:extLst>
  </p:cSld>
  <p:clrMapOvr>
    <a:masterClrMapping/>
  </p:clrMapOvr>
  <p:transition spd="slow" advTm="3000"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10_自定义版式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矩形 1">
            <a:hlinkClick r:id="rId3" action="ppaction://hlinksldjump"/>
          </p:cNvPr>
          <p:cNvSpPr/>
          <p:nvPr userDrawn="1">
            <p:custDataLst>
              <p:tags r:id="rId2"/>
            </p:custDataLst>
          </p:nvPr>
        </p:nvSpPr>
        <p:spPr>
          <a:xfrm>
            <a:off x="96202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课前自主学习</a:t>
            </a:r>
          </a:p>
        </p:txBody>
      </p:sp>
      <p:sp>
        <p:nvSpPr>
          <p:cNvPr id="3" name="矩形 2">
            <a:hlinkClick r:id="rId5" action="ppaction://hlinksldjump"/>
          </p:cNvPr>
          <p:cNvSpPr/>
          <p:nvPr userDrawn="1">
            <p:custDataLst>
              <p:tags r:id="rId4"/>
            </p:custDataLst>
          </p:nvPr>
        </p:nvSpPr>
        <p:spPr>
          <a:xfrm>
            <a:off x="3255963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课堂探究评价</a:t>
            </a:r>
          </a:p>
        </p:txBody>
      </p:sp>
      <p:sp>
        <p:nvSpPr>
          <p:cNvPr id="4" name="矩形 3">
            <a:hlinkClick r:id="rId7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5375275" y="6545263"/>
            <a:ext cx="1250950" cy="304800"/>
          </a:xfrm>
          <a:prstGeom prst="rect">
            <a:avLst/>
          </a:prstGeom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400" b="1" u="sng">
                <a:latin typeface="宋体" panose="02010600030101010101" pitchFamily="2" charset="-122"/>
              </a:rPr>
              <a:t>课后课时作业</a:t>
            </a:r>
          </a:p>
        </p:txBody>
      </p:sp>
    </p:spTree>
    <p:extLst>
      <p:ext uri="{BB962C8B-B14F-4D97-AF65-F5344CB8AC3E}">
        <p14:creationId xmlns:p14="http://schemas.microsoft.com/office/powerpoint/2010/main" val="3538910591"/>
      </p:ext>
    </p:extLst>
  </p:cSld>
  <p:clrMapOvr>
    <a:masterClrMapping/>
  </p:clrMapOvr>
  <p:transition spd="slow" advTm="3000"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secHead" preserve="1">
  <p:cSld name="节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1307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woObj" preserve="1">
  <p:cSld name="两栏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784355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woTxTwoObj" preserve="1">
  <p:cSld name="比较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555142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Only" preserve="1">
  <p:cSld name="仅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293528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空白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19849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Tx" preserve="1">
  <p:cSld name="内容与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42102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picTx" preserve="1">
  <p:cSld name="图片与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6918586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tags" Target="../tags/tag125.xml" /><Relationship Id="rId27" Type="http://schemas.openxmlformats.org/officeDocument/2006/relationships/tags" Target="../tags/tag126.xml" /><Relationship Id="rId28" Type="http://schemas.openxmlformats.org/officeDocument/2006/relationships/tags" Target="../tags/tag127.xml" /><Relationship Id="rId29" Type="http://schemas.openxmlformats.org/officeDocument/2006/relationships/tags" Target="../tags/tag128.xml" /><Relationship Id="rId3" Type="http://schemas.openxmlformats.org/officeDocument/2006/relationships/slideLayout" Target="../slideLayouts/slideLayout3.xml" /><Relationship Id="rId30" Type="http://schemas.openxmlformats.org/officeDocument/2006/relationships/tags" Target="../tags/tag129.xml" /><Relationship Id="rId31" Type="http://schemas.openxmlformats.org/officeDocument/2006/relationships/tags" Target="../tags/tag130.xml" /><Relationship Id="rId32" Type="http://schemas.openxmlformats.org/officeDocument/2006/relationships/image" Target="../media/image1.jpeg" /><Relationship Id="rId33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2"/>
          <a:tile tx="0" ty="0" sx="100000" sy="100000" flip="none" algn="tl"/>
        </a:blipFill>
        <a:effectLst/>
      </p:bgPr>
    </p:bg>
    <p:spTree>
      <p:nvGrpSpPr>
        <p:cNvPr id="1" name=""/>
        <p:cNvGrpSpPr/>
        <p:nvPr>
          <p:custDataLst>
            <p:tags r:id="rId26"/>
          </p:custDataLst>
        </p:nvPr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7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8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9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B35CA-44F1-4D89-A74F-92FC7B1240A0}" type="datetimeFigureOut">
              <a:rPr lang="zh-CN" altLang="en-US" smtClean="0"/>
              <a:t>2022/2/16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0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31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85BDB-E9FB-4867-80E3-013B29DEE3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24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138.xml" /><Relationship Id="rId3" Type="http://schemas.openxmlformats.org/officeDocument/2006/relationships/tags" Target="../tags/tag139.xml" /><Relationship Id="rId4" Type="http://schemas.openxmlformats.org/officeDocument/2006/relationships/tags" Target="../tags/tag140.xml" /><Relationship Id="rId5" Type="http://schemas.openxmlformats.org/officeDocument/2006/relationships/tags" Target="../tags/tag141.xml" /><Relationship Id="rId6" Type="http://schemas.openxmlformats.org/officeDocument/2006/relationships/tags" Target="../tags/tag142.xml" /><Relationship Id="rId7" Type="http://schemas.openxmlformats.org/officeDocument/2006/relationships/tags" Target="../tags/tag143.xml" /><Relationship Id="rId8" Type="http://schemas.openxmlformats.org/officeDocument/2006/relationships/tags" Target="../tags/tag144.xml" /><Relationship Id="rId9" Type="http://schemas.openxmlformats.org/officeDocument/2006/relationships/tags" Target="../tags/tag145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297.xml" /><Relationship Id="rId11" Type="http://schemas.openxmlformats.org/officeDocument/2006/relationships/slide" Target="slide1.xml" TargetMode="Internal" /><Relationship Id="rId12" Type="http://schemas.openxmlformats.org/officeDocument/2006/relationships/tags" Target="../tags/tag298.xml" /><Relationship Id="rId2" Type="http://schemas.openxmlformats.org/officeDocument/2006/relationships/notesSlide" Target="../notesSlides/notesSlide2.xml" /><Relationship Id="rId3" Type="http://schemas.openxmlformats.org/officeDocument/2006/relationships/tags" Target="../tags/tag290.xml" /><Relationship Id="rId4" Type="http://schemas.openxmlformats.org/officeDocument/2006/relationships/tags" Target="../tags/tag291.xml" /><Relationship Id="rId5" Type="http://schemas.openxmlformats.org/officeDocument/2006/relationships/tags" Target="../tags/tag292.xml" /><Relationship Id="rId6" Type="http://schemas.openxmlformats.org/officeDocument/2006/relationships/tags" Target="../tags/tag293.xml" /><Relationship Id="rId7" Type="http://schemas.openxmlformats.org/officeDocument/2006/relationships/tags" Target="../tags/tag294.xml" /><Relationship Id="rId8" Type="http://schemas.openxmlformats.org/officeDocument/2006/relationships/tags" Target="../tags/tag295.xml" /><Relationship Id="rId9" Type="http://schemas.openxmlformats.org/officeDocument/2006/relationships/tags" Target="../tags/tag296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307.xml" /><Relationship Id="rId11" Type="http://schemas.openxmlformats.org/officeDocument/2006/relationships/tags" Target="../tags/tag308.xml" /><Relationship Id="rId12" Type="http://schemas.openxmlformats.org/officeDocument/2006/relationships/tags" Target="../tags/tag309.xml" /><Relationship Id="rId13" Type="http://schemas.openxmlformats.org/officeDocument/2006/relationships/tags" Target="../tags/tag310.xml" /><Relationship Id="rId14" Type="http://schemas.openxmlformats.org/officeDocument/2006/relationships/tags" Target="../tags/tag311.xml" /><Relationship Id="rId15" Type="http://schemas.openxmlformats.org/officeDocument/2006/relationships/tags" Target="../tags/tag312.xml" /><Relationship Id="rId16" Type="http://schemas.openxmlformats.org/officeDocument/2006/relationships/tags" Target="../tags/tag313.xml" /><Relationship Id="rId17" Type="http://schemas.openxmlformats.org/officeDocument/2006/relationships/tags" Target="../tags/tag314.xml" /><Relationship Id="rId18" Type="http://schemas.openxmlformats.org/officeDocument/2006/relationships/tags" Target="../tags/tag315.xml" /><Relationship Id="rId19" Type="http://schemas.openxmlformats.org/officeDocument/2006/relationships/tags" Target="../tags/tag316.xml" /><Relationship Id="rId2" Type="http://schemas.openxmlformats.org/officeDocument/2006/relationships/tags" Target="../tags/tag299.xml" /><Relationship Id="rId20" Type="http://schemas.openxmlformats.org/officeDocument/2006/relationships/tags" Target="../tags/tag317.xml" /><Relationship Id="rId21" Type="http://schemas.openxmlformats.org/officeDocument/2006/relationships/tags" Target="../tags/tag318.xml" /><Relationship Id="rId22" Type="http://schemas.openxmlformats.org/officeDocument/2006/relationships/slide" Target="slide1.xml" TargetMode="Internal" /><Relationship Id="rId23" Type="http://schemas.openxmlformats.org/officeDocument/2006/relationships/tags" Target="../tags/tag319.xml" /><Relationship Id="rId3" Type="http://schemas.openxmlformats.org/officeDocument/2006/relationships/tags" Target="../tags/tag300.xml" /><Relationship Id="rId4" Type="http://schemas.openxmlformats.org/officeDocument/2006/relationships/tags" Target="../tags/tag301.xml" /><Relationship Id="rId5" Type="http://schemas.openxmlformats.org/officeDocument/2006/relationships/tags" Target="../tags/tag302.xml" /><Relationship Id="rId6" Type="http://schemas.openxmlformats.org/officeDocument/2006/relationships/tags" Target="../tags/tag303.xml" /><Relationship Id="rId7" Type="http://schemas.openxmlformats.org/officeDocument/2006/relationships/tags" Target="../tags/tag304.xml" /><Relationship Id="rId8" Type="http://schemas.openxmlformats.org/officeDocument/2006/relationships/tags" Target="../tags/tag305.xml" /><Relationship Id="rId9" Type="http://schemas.openxmlformats.org/officeDocument/2006/relationships/tags" Target="../tags/tag306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ags" Target="../tags/tag328.xml" /><Relationship Id="rId11" Type="http://schemas.openxmlformats.org/officeDocument/2006/relationships/tags" Target="../tags/tag329.xml" /><Relationship Id="rId12" Type="http://schemas.openxmlformats.org/officeDocument/2006/relationships/tags" Target="../tags/tag330.xml" /><Relationship Id="rId13" Type="http://schemas.openxmlformats.org/officeDocument/2006/relationships/tags" Target="../tags/tag331.xml" /><Relationship Id="rId14" Type="http://schemas.openxmlformats.org/officeDocument/2006/relationships/tags" Target="../tags/tag332.xml" /><Relationship Id="rId15" Type="http://schemas.openxmlformats.org/officeDocument/2006/relationships/tags" Target="../tags/tag333.xml" /><Relationship Id="rId16" Type="http://schemas.openxmlformats.org/officeDocument/2006/relationships/tags" Target="../tags/tag334.xml" /><Relationship Id="rId17" Type="http://schemas.openxmlformats.org/officeDocument/2006/relationships/tags" Target="../tags/tag335.xml" /><Relationship Id="rId18" Type="http://schemas.openxmlformats.org/officeDocument/2006/relationships/tags" Target="../tags/tag336.xml" /><Relationship Id="rId19" Type="http://schemas.openxmlformats.org/officeDocument/2006/relationships/tags" Target="../tags/tag337.xml" /><Relationship Id="rId2" Type="http://schemas.openxmlformats.org/officeDocument/2006/relationships/tags" Target="../tags/tag320.xml" /><Relationship Id="rId20" Type="http://schemas.openxmlformats.org/officeDocument/2006/relationships/tags" Target="../tags/tag338.xml" /><Relationship Id="rId21" Type="http://schemas.openxmlformats.org/officeDocument/2006/relationships/tags" Target="../tags/tag339.xml" /><Relationship Id="rId22" Type="http://schemas.openxmlformats.org/officeDocument/2006/relationships/tags" Target="../tags/tag340.xml" /><Relationship Id="rId23" Type="http://schemas.openxmlformats.org/officeDocument/2006/relationships/tags" Target="../tags/tag341.xml" /><Relationship Id="rId24" Type="http://schemas.openxmlformats.org/officeDocument/2006/relationships/tags" Target="../tags/tag342.xml" /><Relationship Id="rId25" Type="http://schemas.openxmlformats.org/officeDocument/2006/relationships/tags" Target="../tags/tag343.xml" /><Relationship Id="rId26" Type="http://schemas.openxmlformats.org/officeDocument/2006/relationships/tags" Target="../tags/tag344.xml" /><Relationship Id="rId27" Type="http://schemas.openxmlformats.org/officeDocument/2006/relationships/tags" Target="../tags/tag345.xml" /><Relationship Id="rId28" Type="http://schemas.openxmlformats.org/officeDocument/2006/relationships/tags" Target="../tags/tag346.xml" /><Relationship Id="rId29" Type="http://schemas.openxmlformats.org/officeDocument/2006/relationships/tags" Target="../tags/tag347.xml" /><Relationship Id="rId3" Type="http://schemas.openxmlformats.org/officeDocument/2006/relationships/tags" Target="../tags/tag321.xml" /><Relationship Id="rId30" Type="http://schemas.openxmlformats.org/officeDocument/2006/relationships/tags" Target="../tags/tag348.xml" /><Relationship Id="rId31" Type="http://schemas.openxmlformats.org/officeDocument/2006/relationships/tags" Target="../tags/tag349.xml" /><Relationship Id="rId32" Type="http://schemas.openxmlformats.org/officeDocument/2006/relationships/tags" Target="../tags/tag350.xml" /><Relationship Id="rId33" Type="http://schemas.openxmlformats.org/officeDocument/2006/relationships/tags" Target="../tags/tag351.xml" /><Relationship Id="rId34" Type="http://schemas.openxmlformats.org/officeDocument/2006/relationships/tags" Target="../tags/tag352.xml" /><Relationship Id="rId35" Type="http://schemas.openxmlformats.org/officeDocument/2006/relationships/tags" Target="../tags/tag353.xml" /><Relationship Id="rId36" Type="http://schemas.openxmlformats.org/officeDocument/2006/relationships/tags" Target="../tags/tag354.xml" /><Relationship Id="rId37" Type="http://schemas.openxmlformats.org/officeDocument/2006/relationships/tags" Target="../tags/tag355.xml" /><Relationship Id="rId38" Type="http://schemas.openxmlformats.org/officeDocument/2006/relationships/tags" Target="../tags/tag356.xml" /><Relationship Id="rId39" Type="http://schemas.openxmlformats.org/officeDocument/2006/relationships/tags" Target="../tags/tag357.xml" /><Relationship Id="rId4" Type="http://schemas.openxmlformats.org/officeDocument/2006/relationships/tags" Target="../tags/tag322.xml" /><Relationship Id="rId40" Type="http://schemas.openxmlformats.org/officeDocument/2006/relationships/tags" Target="../tags/tag358.xml" /><Relationship Id="rId41" Type="http://schemas.openxmlformats.org/officeDocument/2006/relationships/tags" Target="../tags/tag359.xml" /><Relationship Id="rId42" Type="http://schemas.openxmlformats.org/officeDocument/2006/relationships/tags" Target="../tags/tag360.xml" /><Relationship Id="rId43" Type="http://schemas.openxmlformats.org/officeDocument/2006/relationships/tags" Target="../tags/tag361.xml" /><Relationship Id="rId44" Type="http://schemas.openxmlformats.org/officeDocument/2006/relationships/tags" Target="../tags/tag362.xml" /><Relationship Id="rId45" Type="http://schemas.openxmlformats.org/officeDocument/2006/relationships/tags" Target="../tags/tag363.xml" /><Relationship Id="rId46" Type="http://schemas.openxmlformats.org/officeDocument/2006/relationships/tags" Target="../tags/tag364.xml" /><Relationship Id="rId47" Type="http://schemas.openxmlformats.org/officeDocument/2006/relationships/tags" Target="../tags/tag365.xml" /><Relationship Id="rId48" Type="http://schemas.openxmlformats.org/officeDocument/2006/relationships/tags" Target="../tags/tag366.xml" /><Relationship Id="rId49" Type="http://schemas.openxmlformats.org/officeDocument/2006/relationships/tags" Target="../tags/tag367.xml" /><Relationship Id="rId5" Type="http://schemas.openxmlformats.org/officeDocument/2006/relationships/tags" Target="../tags/tag323.xml" /><Relationship Id="rId50" Type="http://schemas.openxmlformats.org/officeDocument/2006/relationships/tags" Target="../tags/tag368.xml" /><Relationship Id="rId51" Type="http://schemas.openxmlformats.org/officeDocument/2006/relationships/tags" Target="../tags/tag369.xml" /><Relationship Id="rId52" Type="http://schemas.openxmlformats.org/officeDocument/2006/relationships/tags" Target="../tags/tag370.xml" /><Relationship Id="rId53" Type="http://schemas.openxmlformats.org/officeDocument/2006/relationships/tags" Target="../tags/tag371.xml" /><Relationship Id="rId54" Type="http://schemas.openxmlformats.org/officeDocument/2006/relationships/tags" Target="../tags/tag372.xml" /><Relationship Id="rId55" Type="http://schemas.openxmlformats.org/officeDocument/2006/relationships/tags" Target="../tags/tag373.xml" /><Relationship Id="rId56" Type="http://schemas.openxmlformats.org/officeDocument/2006/relationships/tags" Target="../tags/tag374.xml" /><Relationship Id="rId57" Type="http://schemas.openxmlformats.org/officeDocument/2006/relationships/tags" Target="../tags/tag375.xml" /><Relationship Id="rId58" Type="http://schemas.openxmlformats.org/officeDocument/2006/relationships/tags" Target="../tags/tag376.xml" /><Relationship Id="rId59" Type="http://schemas.openxmlformats.org/officeDocument/2006/relationships/tags" Target="../tags/tag377.xml" /><Relationship Id="rId6" Type="http://schemas.openxmlformats.org/officeDocument/2006/relationships/tags" Target="../tags/tag324.xml" /><Relationship Id="rId60" Type="http://schemas.openxmlformats.org/officeDocument/2006/relationships/tags" Target="../tags/tag378.xml" /><Relationship Id="rId61" Type="http://schemas.openxmlformats.org/officeDocument/2006/relationships/tags" Target="../tags/tag379.xml" /><Relationship Id="rId62" Type="http://schemas.openxmlformats.org/officeDocument/2006/relationships/slide" Target="slide1.xml" TargetMode="Internal" /><Relationship Id="rId63" Type="http://schemas.openxmlformats.org/officeDocument/2006/relationships/tags" Target="../tags/tag380.xml" /><Relationship Id="rId64" Type="http://schemas.openxmlformats.org/officeDocument/2006/relationships/tags" Target="../tags/tag381.xml" /><Relationship Id="rId7" Type="http://schemas.openxmlformats.org/officeDocument/2006/relationships/tags" Target="../tags/tag325.xml" /><Relationship Id="rId8" Type="http://schemas.openxmlformats.org/officeDocument/2006/relationships/tags" Target="../tags/tag326.xml" /><Relationship Id="rId9" Type="http://schemas.openxmlformats.org/officeDocument/2006/relationships/tags" Target="../tags/tag327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382.xml" /><Relationship Id="rId3" Type="http://schemas.openxmlformats.org/officeDocument/2006/relationships/tags" Target="../tags/tag383.xml" /><Relationship Id="rId4" Type="http://schemas.openxmlformats.org/officeDocument/2006/relationships/tags" Target="../tags/tag384.xml" /><Relationship Id="rId5" Type="http://schemas.openxmlformats.org/officeDocument/2006/relationships/image" Target="../media/image17.png" /><Relationship Id="rId6" Type="http://schemas.openxmlformats.org/officeDocument/2006/relationships/tags" Target="../tags/tag385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390.xml" /><Relationship Id="rId11" Type="http://schemas.openxmlformats.org/officeDocument/2006/relationships/vmlDrawing" Target="../drawings/vmlDrawing2.vml" /><Relationship Id="rId2" Type="http://schemas.openxmlformats.org/officeDocument/2006/relationships/tags" Target="../tags/tag386.xml" /><Relationship Id="rId3" Type="http://schemas.openxmlformats.org/officeDocument/2006/relationships/tags" Target="../tags/tag387.xml" /><Relationship Id="rId4" Type="http://schemas.openxmlformats.org/officeDocument/2006/relationships/oleObject" Target="../embeddings/oleObject7.bin" TargetMode="Internal" /><Relationship Id="rId5" Type="http://schemas.openxmlformats.org/officeDocument/2006/relationships/image" Target="../media/image18.wmf" /><Relationship Id="rId6" Type="http://schemas.openxmlformats.org/officeDocument/2006/relationships/tags" Target="../tags/tag388.xml" /><Relationship Id="rId7" Type="http://schemas.openxmlformats.org/officeDocument/2006/relationships/oleObject" Target="../embeddings/oleObject8.bin" TargetMode="Internal" /><Relationship Id="rId8" Type="http://schemas.openxmlformats.org/officeDocument/2006/relationships/image" Target="../media/image19.wmf" /><Relationship Id="rId9" Type="http://schemas.openxmlformats.org/officeDocument/2006/relationships/tags" Target="../tags/tag389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397.xml" /><Relationship Id="rId11" Type="http://schemas.openxmlformats.org/officeDocument/2006/relationships/tags" Target="../tags/tag398.xml" /><Relationship Id="rId12" Type="http://schemas.openxmlformats.org/officeDocument/2006/relationships/tags" Target="../tags/tag399.xml" /><Relationship Id="rId13" Type="http://schemas.openxmlformats.org/officeDocument/2006/relationships/tags" Target="../tags/tag400.xml" /><Relationship Id="rId14" Type="http://schemas.openxmlformats.org/officeDocument/2006/relationships/tags" Target="../tags/tag401.xml" /><Relationship Id="rId15" Type="http://schemas.openxmlformats.org/officeDocument/2006/relationships/tags" Target="../tags/tag402.xml" /><Relationship Id="rId16" Type="http://schemas.openxmlformats.org/officeDocument/2006/relationships/tags" Target="../tags/tag403.xml" /><Relationship Id="rId17" Type="http://schemas.openxmlformats.org/officeDocument/2006/relationships/tags" Target="../tags/tag404.xml" /><Relationship Id="rId18" Type="http://schemas.openxmlformats.org/officeDocument/2006/relationships/tags" Target="../tags/tag405.xml" /><Relationship Id="rId19" Type="http://schemas.openxmlformats.org/officeDocument/2006/relationships/tags" Target="../tags/tag406.xml" /><Relationship Id="rId2" Type="http://schemas.openxmlformats.org/officeDocument/2006/relationships/tags" Target="../tags/tag391.xml" /><Relationship Id="rId20" Type="http://schemas.openxmlformats.org/officeDocument/2006/relationships/tags" Target="../tags/tag407.xml" /><Relationship Id="rId21" Type="http://schemas.openxmlformats.org/officeDocument/2006/relationships/tags" Target="../tags/tag408.xml" /><Relationship Id="rId22" Type="http://schemas.openxmlformats.org/officeDocument/2006/relationships/tags" Target="../tags/tag409.xml" /><Relationship Id="rId23" Type="http://schemas.openxmlformats.org/officeDocument/2006/relationships/tags" Target="../tags/tag410.xml" /><Relationship Id="rId24" Type="http://schemas.openxmlformats.org/officeDocument/2006/relationships/tags" Target="../tags/tag411.xml" /><Relationship Id="rId25" Type="http://schemas.openxmlformats.org/officeDocument/2006/relationships/tags" Target="../tags/tag412.xml" /><Relationship Id="rId26" Type="http://schemas.openxmlformats.org/officeDocument/2006/relationships/tags" Target="../tags/tag413.xml" /><Relationship Id="rId27" Type="http://schemas.openxmlformats.org/officeDocument/2006/relationships/tags" Target="../tags/tag414.xml" /><Relationship Id="rId28" Type="http://schemas.openxmlformats.org/officeDocument/2006/relationships/tags" Target="../tags/tag415.xml" /><Relationship Id="rId29" Type="http://schemas.openxmlformats.org/officeDocument/2006/relationships/tags" Target="../tags/tag416.xml" /><Relationship Id="rId3" Type="http://schemas.openxmlformats.org/officeDocument/2006/relationships/tags" Target="../tags/tag392.xml" /><Relationship Id="rId30" Type="http://schemas.openxmlformats.org/officeDocument/2006/relationships/tags" Target="../tags/tag417.xml" /><Relationship Id="rId31" Type="http://schemas.openxmlformats.org/officeDocument/2006/relationships/tags" Target="../tags/tag418.xml" /><Relationship Id="rId32" Type="http://schemas.openxmlformats.org/officeDocument/2006/relationships/tags" Target="../tags/tag419.xml" /><Relationship Id="rId33" Type="http://schemas.openxmlformats.org/officeDocument/2006/relationships/tags" Target="../tags/tag420.xml" /><Relationship Id="rId34" Type="http://schemas.openxmlformats.org/officeDocument/2006/relationships/tags" Target="../tags/tag421.xml" /><Relationship Id="rId35" Type="http://schemas.openxmlformats.org/officeDocument/2006/relationships/tags" Target="../tags/tag422.xml" /><Relationship Id="rId36" Type="http://schemas.openxmlformats.org/officeDocument/2006/relationships/tags" Target="../tags/tag423.xml" /><Relationship Id="rId37" Type="http://schemas.openxmlformats.org/officeDocument/2006/relationships/slide" Target="slide1.xml" TargetMode="Internal" /><Relationship Id="rId38" Type="http://schemas.openxmlformats.org/officeDocument/2006/relationships/tags" Target="../tags/tag424.xml" /><Relationship Id="rId39" Type="http://schemas.openxmlformats.org/officeDocument/2006/relationships/tags" Target="../tags/tag425.xml" /><Relationship Id="rId4" Type="http://schemas.openxmlformats.org/officeDocument/2006/relationships/tags" Target="../tags/tag393.xml" /><Relationship Id="rId5" Type="http://schemas.openxmlformats.org/officeDocument/2006/relationships/tags" Target="../tags/tag394.xml" /><Relationship Id="rId6" Type="http://schemas.openxmlformats.org/officeDocument/2006/relationships/tags" Target="../tags/tag395.xml" /><Relationship Id="rId7" Type="http://schemas.openxmlformats.org/officeDocument/2006/relationships/tags" Target="../tags/tag396.xml" /><Relationship Id="rId8" Type="http://schemas.openxmlformats.org/officeDocument/2006/relationships/hyperlink" Target="&#36816;&#21160;&#30340;&#21512;&#25104;&#19982;&#20998;&#35299;-&#34593;&#22359;&#22312;&#36816;&#21160;&#32454;&#31649;&#20013;&#30340;&#19978;&#28014;.swf" TargetMode="External" /><Relationship Id="rId9" Type="http://schemas.openxmlformats.org/officeDocument/2006/relationships/hyperlink" Target="3&#19968;&#21248;&#36895;&#19968;&#21248;&#21152;&#36895;&#30452;&#32447;&#21512;&#25104;.wmv" TargetMode="Externa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426.xml" /><Relationship Id="rId3" Type="http://schemas.openxmlformats.org/officeDocument/2006/relationships/tags" Target="../tags/tag427.xml" /><Relationship Id="rId4" Type="http://schemas.openxmlformats.org/officeDocument/2006/relationships/tags" Target="../tags/tag42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10" Type="http://schemas.openxmlformats.org/officeDocument/2006/relationships/vmlDrawing" Target="../drawings/vmlDrawing3.vml" /><Relationship Id="rId2" Type="http://schemas.openxmlformats.org/officeDocument/2006/relationships/tags" Target="../tags/tag429.xml" /><Relationship Id="rId3" Type="http://schemas.openxmlformats.org/officeDocument/2006/relationships/tags" Target="../tags/tag430.xml" /><Relationship Id="rId4" Type="http://schemas.openxmlformats.org/officeDocument/2006/relationships/oleObject" Target="../embeddings/Microsoft_Word_97_-_2003___1.doc" TargetMode="Internal" /><Relationship Id="rId5" Type="http://schemas.openxmlformats.org/officeDocument/2006/relationships/image" Target="../media/image20.emf" /><Relationship Id="rId6" Type="http://schemas.openxmlformats.org/officeDocument/2006/relationships/tags" Target="../tags/tag431.xml" /><Relationship Id="rId7" Type="http://schemas.openxmlformats.org/officeDocument/2006/relationships/tags" Target="../tags/tag432.xml" /><Relationship Id="rId8" Type="http://schemas.openxmlformats.org/officeDocument/2006/relationships/slide" Target="slide1.xml" TargetMode="Internal" /><Relationship Id="rId9" Type="http://schemas.openxmlformats.org/officeDocument/2006/relationships/tags" Target="../tags/tag43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tags" Target="../tags/tag434.xml" /><Relationship Id="rId3" Type="http://schemas.openxmlformats.org/officeDocument/2006/relationships/tags" Target="../tags/tag435.xml" /><Relationship Id="rId4" Type="http://schemas.openxmlformats.org/officeDocument/2006/relationships/oleObject" Target="../embeddings/Microsoft_Word_97_-_2003___2.doc" TargetMode="Internal" /><Relationship Id="rId5" Type="http://schemas.openxmlformats.org/officeDocument/2006/relationships/image" Target="../media/image21.emf" /><Relationship Id="rId6" Type="http://schemas.openxmlformats.org/officeDocument/2006/relationships/image" Target="../media/image22.png" /><Relationship Id="rId7" Type="http://schemas.openxmlformats.org/officeDocument/2006/relationships/tags" Target="../tags/tag436.xml" /><Relationship Id="rId8" Type="http://schemas.openxmlformats.org/officeDocument/2006/relationships/vmlDrawing" Target="../drawings/vmlDrawing4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445.xml" /><Relationship Id="rId11" Type="http://schemas.openxmlformats.org/officeDocument/2006/relationships/tags" Target="../tags/tag446.xml" /><Relationship Id="rId12" Type="http://schemas.openxmlformats.org/officeDocument/2006/relationships/tags" Target="../tags/tag447.xml" /><Relationship Id="rId13" Type="http://schemas.openxmlformats.org/officeDocument/2006/relationships/tags" Target="../tags/tag448.xml" /><Relationship Id="rId14" Type="http://schemas.openxmlformats.org/officeDocument/2006/relationships/tags" Target="../tags/tag449.xml" /><Relationship Id="rId15" Type="http://schemas.openxmlformats.org/officeDocument/2006/relationships/tags" Target="../tags/tag450.xml" /><Relationship Id="rId16" Type="http://schemas.openxmlformats.org/officeDocument/2006/relationships/tags" Target="../tags/tag451.xml" /><Relationship Id="rId17" Type="http://schemas.openxmlformats.org/officeDocument/2006/relationships/tags" Target="../tags/tag452.xml" /><Relationship Id="rId18" Type="http://schemas.openxmlformats.org/officeDocument/2006/relationships/tags" Target="../tags/tag453.xml" /><Relationship Id="rId19" Type="http://schemas.openxmlformats.org/officeDocument/2006/relationships/tags" Target="../tags/tag454.xml" /><Relationship Id="rId2" Type="http://schemas.openxmlformats.org/officeDocument/2006/relationships/tags" Target="../tags/tag437.xml" /><Relationship Id="rId20" Type="http://schemas.openxmlformats.org/officeDocument/2006/relationships/tags" Target="../tags/tag455.xml" /><Relationship Id="rId21" Type="http://schemas.openxmlformats.org/officeDocument/2006/relationships/tags" Target="../tags/tag456.xml" /><Relationship Id="rId22" Type="http://schemas.openxmlformats.org/officeDocument/2006/relationships/tags" Target="../tags/tag457.xml" /><Relationship Id="rId23" Type="http://schemas.openxmlformats.org/officeDocument/2006/relationships/tags" Target="../tags/tag458.xml" /><Relationship Id="rId24" Type="http://schemas.openxmlformats.org/officeDocument/2006/relationships/tags" Target="../tags/tag459.xml" /><Relationship Id="rId25" Type="http://schemas.openxmlformats.org/officeDocument/2006/relationships/slide" Target="slide1.xml" TargetMode="Internal" /><Relationship Id="rId26" Type="http://schemas.openxmlformats.org/officeDocument/2006/relationships/tags" Target="../tags/tag460.xml" /><Relationship Id="rId27" Type="http://schemas.openxmlformats.org/officeDocument/2006/relationships/tags" Target="../tags/tag461.xml" /><Relationship Id="rId28" Type="http://schemas.openxmlformats.org/officeDocument/2006/relationships/image" Target="../media/image23.png" /><Relationship Id="rId29" Type="http://schemas.openxmlformats.org/officeDocument/2006/relationships/tags" Target="../tags/tag462.xml" /><Relationship Id="rId3" Type="http://schemas.openxmlformats.org/officeDocument/2006/relationships/tags" Target="../tags/tag438.xml" /><Relationship Id="rId30" Type="http://schemas.openxmlformats.org/officeDocument/2006/relationships/tags" Target="../tags/tag463.xml" /><Relationship Id="rId4" Type="http://schemas.openxmlformats.org/officeDocument/2006/relationships/tags" Target="../tags/tag439.xml" /><Relationship Id="rId5" Type="http://schemas.openxmlformats.org/officeDocument/2006/relationships/tags" Target="../tags/tag440.xml" /><Relationship Id="rId6" Type="http://schemas.openxmlformats.org/officeDocument/2006/relationships/tags" Target="../tags/tag441.xml" /><Relationship Id="rId7" Type="http://schemas.openxmlformats.org/officeDocument/2006/relationships/tags" Target="../tags/tag442.xml" /><Relationship Id="rId8" Type="http://schemas.openxmlformats.org/officeDocument/2006/relationships/tags" Target="../tags/tag443.xml" /><Relationship Id="rId9" Type="http://schemas.openxmlformats.org/officeDocument/2006/relationships/tags" Target="../tags/tag444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152.xml" /><Relationship Id="rId11" Type="http://schemas.openxmlformats.org/officeDocument/2006/relationships/tags" Target="../tags/tag153.xml" /><Relationship Id="rId12" Type="http://schemas.openxmlformats.org/officeDocument/2006/relationships/image" Target="../media/image3.gif" /><Relationship Id="rId13" Type="http://schemas.openxmlformats.org/officeDocument/2006/relationships/tags" Target="../tags/tag154.xml" /><Relationship Id="rId2" Type="http://schemas.openxmlformats.org/officeDocument/2006/relationships/tags" Target="../tags/tag146.xml" /><Relationship Id="rId3" Type="http://schemas.openxmlformats.org/officeDocument/2006/relationships/tags" Target="../tags/tag147.xml" /><Relationship Id="rId4" Type="http://schemas.openxmlformats.org/officeDocument/2006/relationships/tags" Target="../tags/tag148.xml" /><Relationship Id="rId5" Type="http://schemas.openxmlformats.org/officeDocument/2006/relationships/slide" Target="slide1.xml" TargetMode="Internal" /><Relationship Id="rId6" Type="http://schemas.openxmlformats.org/officeDocument/2006/relationships/tags" Target="../tags/tag149.xml" /><Relationship Id="rId7" Type="http://schemas.openxmlformats.org/officeDocument/2006/relationships/tags" Target="../tags/tag150.xml" /><Relationship Id="rId8" Type="http://schemas.openxmlformats.org/officeDocument/2006/relationships/tags" Target="../tags/tag151.xml" /><Relationship Id="rId9" Type="http://schemas.openxmlformats.org/officeDocument/2006/relationships/image" Target="../media/image2.pn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tags" Target="../tags/tag464.xml" /><Relationship Id="rId3" Type="http://schemas.openxmlformats.org/officeDocument/2006/relationships/tags" Target="../tags/tag465.xml" /><Relationship Id="rId4" Type="http://schemas.openxmlformats.org/officeDocument/2006/relationships/oleObject" Target="../embeddings/oleObject9.bin" TargetMode="Internal" /><Relationship Id="rId5" Type="http://schemas.openxmlformats.org/officeDocument/2006/relationships/image" Target="../media/image24.emf" /><Relationship Id="rId6" Type="http://schemas.openxmlformats.org/officeDocument/2006/relationships/vmlDrawing" Target="../drawings/vmlDrawing5.v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466.xml" /><Relationship Id="rId3" Type="http://schemas.openxmlformats.org/officeDocument/2006/relationships/tags" Target="../tags/tag467.xml" /><Relationship Id="rId4" Type="http://schemas.openxmlformats.org/officeDocument/2006/relationships/tags" Target="../tags/tag468.xml" /><Relationship Id="rId5" Type="http://schemas.openxmlformats.org/officeDocument/2006/relationships/tags" Target="../tags/tag469.xml" /><Relationship Id="rId6" Type="http://schemas.openxmlformats.org/officeDocument/2006/relationships/image" Target="NULL" TargetMode="External" /><Relationship Id="rId7" Type="http://schemas.openxmlformats.org/officeDocument/2006/relationships/image" Target="../media/image25.png" /><Relationship Id="rId8" Type="http://schemas.openxmlformats.org/officeDocument/2006/relationships/tags" Target="../tags/tag470.xml" /><Relationship Id="rId9" Type="http://schemas.openxmlformats.org/officeDocument/2006/relationships/tags" Target="../tags/tag47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479.xml" /><Relationship Id="rId11" Type="http://schemas.openxmlformats.org/officeDocument/2006/relationships/tags" Target="../tags/tag480.xml" /><Relationship Id="rId12" Type="http://schemas.openxmlformats.org/officeDocument/2006/relationships/tags" Target="../tags/tag481.xml" /><Relationship Id="rId13" Type="http://schemas.openxmlformats.org/officeDocument/2006/relationships/tags" Target="../tags/tag482.xml" /><Relationship Id="rId14" Type="http://schemas.openxmlformats.org/officeDocument/2006/relationships/tags" Target="../tags/tag483.xml" /><Relationship Id="rId15" Type="http://schemas.openxmlformats.org/officeDocument/2006/relationships/tags" Target="../tags/tag484.xml" /><Relationship Id="rId16" Type="http://schemas.openxmlformats.org/officeDocument/2006/relationships/tags" Target="../tags/tag485.xml" /><Relationship Id="rId17" Type="http://schemas.openxmlformats.org/officeDocument/2006/relationships/tags" Target="../tags/tag486.xml" /><Relationship Id="rId18" Type="http://schemas.openxmlformats.org/officeDocument/2006/relationships/tags" Target="../tags/tag487.xml" /><Relationship Id="rId19" Type="http://schemas.openxmlformats.org/officeDocument/2006/relationships/tags" Target="../tags/tag488.xml" /><Relationship Id="rId2" Type="http://schemas.openxmlformats.org/officeDocument/2006/relationships/tags" Target="../tags/tag472.xml" /><Relationship Id="rId20" Type="http://schemas.openxmlformats.org/officeDocument/2006/relationships/tags" Target="../tags/tag489.xml" /><Relationship Id="rId21" Type="http://schemas.openxmlformats.org/officeDocument/2006/relationships/tags" Target="../tags/tag490.xml" /><Relationship Id="rId22" Type="http://schemas.openxmlformats.org/officeDocument/2006/relationships/tags" Target="../tags/tag491.xml" /><Relationship Id="rId23" Type="http://schemas.openxmlformats.org/officeDocument/2006/relationships/tags" Target="../tags/tag492.xml" /><Relationship Id="rId24" Type="http://schemas.openxmlformats.org/officeDocument/2006/relationships/tags" Target="../tags/tag493.xml" /><Relationship Id="rId25" Type="http://schemas.openxmlformats.org/officeDocument/2006/relationships/tags" Target="../tags/tag494.xml" /><Relationship Id="rId26" Type="http://schemas.openxmlformats.org/officeDocument/2006/relationships/tags" Target="../tags/tag495.xml" /><Relationship Id="rId27" Type="http://schemas.openxmlformats.org/officeDocument/2006/relationships/image" Target="../media/image27.png" /><Relationship Id="rId3" Type="http://schemas.openxmlformats.org/officeDocument/2006/relationships/image" Target="../media/image26.jpeg" /><Relationship Id="rId4" Type="http://schemas.openxmlformats.org/officeDocument/2006/relationships/tags" Target="../tags/tag473.xml" /><Relationship Id="rId5" Type="http://schemas.openxmlformats.org/officeDocument/2006/relationships/tags" Target="../tags/tag474.xml" /><Relationship Id="rId6" Type="http://schemas.openxmlformats.org/officeDocument/2006/relationships/tags" Target="../tags/tag475.xml" /><Relationship Id="rId7" Type="http://schemas.openxmlformats.org/officeDocument/2006/relationships/tags" Target="../tags/tag476.xml" /><Relationship Id="rId8" Type="http://schemas.openxmlformats.org/officeDocument/2006/relationships/tags" Target="../tags/tag477.xml" /><Relationship Id="rId9" Type="http://schemas.openxmlformats.org/officeDocument/2006/relationships/tags" Target="../tags/tag478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496.xml" /><Relationship Id="rId3" Type="http://schemas.openxmlformats.org/officeDocument/2006/relationships/tags" Target="../tags/tag497.xml" /><Relationship Id="rId4" Type="http://schemas.openxmlformats.org/officeDocument/2006/relationships/tags" Target="../tags/tag498.xml" /><Relationship Id="rId5" Type="http://schemas.openxmlformats.org/officeDocument/2006/relationships/tags" Target="../tags/tag499.xml" /><Relationship Id="rId6" Type="http://schemas.openxmlformats.org/officeDocument/2006/relationships/tags" Target="../tags/tag500.xml" /><Relationship Id="rId7" Type="http://schemas.openxmlformats.org/officeDocument/2006/relationships/tags" Target="../tags/tag50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tags" Target="../tags/tag502.xml" /><Relationship Id="rId3" Type="http://schemas.openxmlformats.org/officeDocument/2006/relationships/tags" Target="../tags/tag503.xml" /><Relationship Id="rId4" Type="http://schemas.openxmlformats.org/officeDocument/2006/relationships/oleObject" Target="../embeddings/oleObject10.bin" TargetMode="Internal" /><Relationship Id="rId5" Type="http://schemas.openxmlformats.org/officeDocument/2006/relationships/image" Target="../media/image28.emf" /><Relationship Id="rId6" Type="http://schemas.openxmlformats.org/officeDocument/2006/relationships/vmlDrawing" Target="../drawings/vmlDrawing6.v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tags" Target="../tags/tag504.xml" /><Relationship Id="rId3" Type="http://schemas.openxmlformats.org/officeDocument/2006/relationships/tags" Target="../tags/tag505.xml" /><Relationship Id="rId4" Type="http://schemas.openxmlformats.org/officeDocument/2006/relationships/oleObject" Target="../embeddings/oleObject11.bin" TargetMode="Internal" /><Relationship Id="rId5" Type="http://schemas.openxmlformats.org/officeDocument/2006/relationships/image" Target="../media/image29.emf" /><Relationship Id="rId6" Type="http://schemas.openxmlformats.org/officeDocument/2006/relationships/vmlDrawing" Target="../drawings/vmlDrawing7.v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tags" Target="../tags/tag506.xml" /><Relationship Id="rId3" Type="http://schemas.openxmlformats.org/officeDocument/2006/relationships/tags" Target="../tags/tag507.xml" /><Relationship Id="rId4" Type="http://schemas.openxmlformats.org/officeDocument/2006/relationships/tags" Target="../tags/tag508.xml" /><Relationship Id="rId5" Type="http://schemas.openxmlformats.org/officeDocument/2006/relationships/tags" Target="../tags/tag509.xml" /><Relationship Id="rId6" Type="http://schemas.openxmlformats.org/officeDocument/2006/relationships/slide" Target="slide1.xml" TargetMode="Internal" /><Relationship Id="rId7" Type="http://schemas.openxmlformats.org/officeDocument/2006/relationships/tags" Target="../tags/tag510.xml" /><Relationship Id="rId8" Type="http://schemas.openxmlformats.org/officeDocument/2006/relationships/tags" Target="../tags/tag51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Relationship Id="rId2" Type="http://schemas.openxmlformats.org/officeDocument/2006/relationships/tags" Target="../tags/tag512.xml" /><Relationship Id="rId3" Type="http://schemas.openxmlformats.org/officeDocument/2006/relationships/tags" Target="../tags/tag513.xml" /><Relationship Id="rId4" Type="http://schemas.openxmlformats.org/officeDocument/2006/relationships/oleObject" Target="../embeddings/Microsoft_Word_97_-_2003___3.doc" TargetMode="Internal" /><Relationship Id="rId5" Type="http://schemas.openxmlformats.org/officeDocument/2006/relationships/image" Target="../media/image30.emf" /><Relationship Id="rId6" Type="http://schemas.openxmlformats.org/officeDocument/2006/relationships/tags" Target="../tags/tag514.xml" /><Relationship Id="rId7" Type="http://schemas.openxmlformats.org/officeDocument/2006/relationships/vmlDrawing" Target="../drawings/vmlDrawing8.v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tags" Target="../tags/tag515.xml" /><Relationship Id="rId3" Type="http://schemas.openxmlformats.org/officeDocument/2006/relationships/tags" Target="../tags/tag516.xml" /><Relationship Id="rId4" Type="http://schemas.openxmlformats.org/officeDocument/2006/relationships/oleObject" Target="../embeddings/Microsoft_Word_97_-_2003___4.doc" TargetMode="Internal" /><Relationship Id="rId5" Type="http://schemas.openxmlformats.org/officeDocument/2006/relationships/image" Target="../media/image31.emf" /><Relationship Id="rId6" Type="http://schemas.openxmlformats.org/officeDocument/2006/relationships/vmlDrawing" Target="../drawings/vmlDrawing9.v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10" Type="http://schemas.openxmlformats.org/officeDocument/2006/relationships/image" Target="../media/image34.jpeg" /><Relationship Id="rId11" Type="http://schemas.openxmlformats.org/officeDocument/2006/relationships/tags" Target="../tags/tag524.xml" /><Relationship Id="rId12" Type="http://schemas.openxmlformats.org/officeDocument/2006/relationships/vmlDrawing" Target="../drawings/vmlDrawing10.vml" /><Relationship Id="rId2" Type="http://schemas.openxmlformats.org/officeDocument/2006/relationships/notesSlide" Target="../notesSlides/notesSlide3.xml" /><Relationship Id="rId3" Type="http://schemas.openxmlformats.org/officeDocument/2006/relationships/tags" Target="../tags/tag521.xml" /><Relationship Id="rId4" Type="http://schemas.openxmlformats.org/officeDocument/2006/relationships/tags" Target="../tags/tag522.xml" /><Relationship Id="rId5" Type="http://schemas.openxmlformats.org/officeDocument/2006/relationships/oleObject" Target="../embeddings/Microsoft_Word_97_-_2003___5.doc" TargetMode="Internal" /><Relationship Id="rId6" Type="http://schemas.openxmlformats.org/officeDocument/2006/relationships/image" Target="../media/image32.emf" /><Relationship Id="rId7" Type="http://schemas.openxmlformats.org/officeDocument/2006/relationships/tags" Target="../tags/tag523.xml" /><Relationship Id="rId8" Type="http://schemas.openxmlformats.org/officeDocument/2006/relationships/oleObject" Target="../embeddings/oleObject12.bin" TargetMode="Internal" /><Relationship Id="rId9" Type="http://schemas.openxmlformats.org/officeDocument/2006/relationships/image" Target="../media/image33.em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5.png" /><Relationship Id="rId11" Type="http://schemas.openxmlformats.org/officeDocument/2006/relationships/tags" Target="../tags/tag162.xml" /><Relationship Id="rId2" Type="http://schemas.openxmlformats.org/officeDocument/2006/relationships/tags" Target="../tags/tag155.xml" /><Relationship Id="rId3" Type="http://schemas.openxmlformats.org/officeDocument/2006/relationships/tags" Target="../tags/tag156.xml" /><Relationship Id="rId4" Type="http://schemas.openxmlformats.org/officeDocument/2006/relationships/tags" Target="../tags/tag157.xml" /><Relationship Id="rId5" Type="http://schemas.openxmlformats.org/officeDocument/2006/relationships/tags" Target="../tags/tag158.xml" /><Relationship Id="rId6" Type="http://schemas.openxmlformats.org/officeDocument/2006/relationships/image" Target="../media/image4.jpeg" /><Relationship Id="rId7" Type="http://schemas.openxmlformats.org/officeDocument/2006/relationships/tags" Target="../tags/tag159.xml" /><Relationship Id="rId8" Type="http://schemas.openxmlformats.org/officeDocument/2006/relationships/tags" Target="../tags/tag160.xml" /><Relationship Id="rId9" Type="http://schemas.openxmlformats.org/officeDocument/2006/relationships/tags" Target="../tags/tag161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10" Type="http://schemas.openxmlformats.org/officeDocument/2006/relationships/image" Target="../media/image34.jpeg" /><Relationship Id="rId11" Type="http://schemas.openxmlformats.org/officeDocument/2006/relationships/tags" Target="../tags/tag532.xml" /><Relationship Id="rId12" Type="http://schemas.openxmlformats.org/officeDocument/2006/relationships/vmlDrawing" Target="../drawings/vmlDrawing11.vml" /><Relationship Id="rId2" Type="http://schemas.openxmlformats.org/officeDocument/2006/relationships/notesSlide" Target="../notesSlides/notesSlide4.xml" /><Relationship Id="rId3" Type="http://schemas.openxmlformats.org/officeDocument/2006/relationships/tags" Target="../tags/tag529.xml" /><Relationship Id="rId4" Type="http://schemas.openxmlformats.org/officeDocument/2006/relationships/tags" Target="../tags/tag530.xml" /><Relationship Id="rId5" Type="http://schemas.openxmlformats.org/officeDocument/2006/relationships/oleObject" Target="../embeddings/oleObject13.bin" TargetMode="Internal" /><Relationship Id="rId6" Type="http://schemas.openxmlformats.org/officeDocument/2006/relationships/image" Target="../media/image35.emf" /><Relationship Id="rId7" Type="http://schemas.openxmlformats.org/officeDocument/2006/relationships/tags" Target="../tags/tag531.xml" /><Relationship Id="rId8" Type="http://schemas.openxmlformats.org/officeDocument/2006/relationships/oleObject" Target="../embeddings/oleObject14.bin" TargetMode="Internal" /><Relationship Id="rId9" Type="http://schemas.openxmlformats.org/officeDocument/2006/relationships/image" Target="../media/image36.emf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10" Type="http://schemas.openxmlformats.org/officeDocument/2006/relationships/oleObject" Target="../embeddings/oleObject17.bin" TargetMode="Internal" /><Relationship Id="rId11" Type="http://schemas.openxmlformats.org/officeDocument/2006/relationships/image" Target="../media/image39.emf" /><Relationship Id="rId12" Type="http://schemas.openxmlformats.org/officeDocument/2006/relationships/vmlDrawing" Target="../drawings/vmlDrawing12.vml" /><Relationship Id="rId2" Type="http://schemas.openxmlformats.org/officeDocument/2006/relationships/tags" Target="../tags/tag533.xml" /><Relationship Id="rId3" Type="http://schemas.openxmlformats.org/officeDocument/2006/relationships/tags" Target="../tags/tag534.xml" /><Relationship Id="rId4" Type="http://schemas.openxmlformats.org/officeDocument/2006/relationships/oleObject" Target="../embeddings/oleObject15.bin" TargetMode="Internal" /><Relationship Id="rId5" Type="http://schemas.openxmlformats.org/officeDocument/2006/relationships/image" Target="../media/image37.emf" /><Relationship Id="rId6" Type="http://schemas.openxmlformats.org/officeDocument/2006/relationships/tags" Target="../tags/tag535.xml" /><Relationship Id="rId7" Type="http://schemas.openxmlformats.org/officeDocument/2006/relationships/oleObject" Target="../embeddings/oleObject16.bin" TargetMode="Internal" /><Relationship Id="rId8" Type="http://schemas.openxmlformats.org/officeDocument/2006/relationships/image" Target="../media/image38.emf" /><Relationship Id="rId9" Type="http://schemas.openxmlformats.org/officeDocument/2006/relationships/tags" Target="../tags/tag536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537.xml" /><Relationship Id="rId3" Type="http://schemas.openxmlformats.org/officeDocument/2006/relationships/tags" Target="../tags/tag538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image" Target="../media/image6.png" /><Relationship Id="rId11" Type="http://schemas.openxmlformats.org/officeDocument/2006/relationships/tags" Target="../tags/tag170.xml" /><Relationship Id="rId12" Type="http://schemas.openxmlformats.org/officeDocument/2006/relationships/image" Target="../media/image7.png" /><Relationship Id="rId13" Type="http://schemas.openxmlformats.org/officeDocument/2006/relationships/tags" Target="../tags/tag171.xml" /><Relationship Id="rId14" Type="http://schemas.openxmlformats.org/officeDocument/2006/relationships/image" Target="../media/image8.png" /><Relationship Id="rId15" Type="http://schemas.openxmlformats.org/officeDocument/2006/relationships/tags" Target="../tags/tag172.xml" /><Relationship Id="rId2" Type="http://schemas.openxmlformats.org/officeDocument/2006/relationships/tags" Target="../tags/tag163.xml" /><Relationship Id="rId3" Type="http://schemas.openxmlformats.org/officeDocument/2006/relationships/tags" Target="../tags/tag164.xml" /><Relationship Id="rId4" Type="http://schemas.openxmlformats.org/officeDocument/2006/relationships/tags" Target="../tags/tag165.xml" /><Relationship Id="rId5" Type="http://schemas.openxmlformats.org/officeDocument/2006/relationships/slide" Target="slide1.xml" TargetMode="Internal" /><Relationship Id="rId6" Type="http://schemas.openxmlformats.org/officeDocument/2006/relationships/tags" Target="../tags/tag166.xml" /><Relationship Id="rId7" Type="http://schemas.openxmlformats.org/officeDocument/2006/relationships/tags" Target="../tags/tag167.xml" /><Relationship Id="rId8" Type="http://schemas.openxmlformats.org/officeDocument/2006/relationships/tags" Target="../tags/tag168.xml" /><Relationship Id="rId9" Type="http://schemas.openxmlformats.org/officeDocument/2006/relationships/tags" Target="../tags/tag169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73.xml" /><Relationship Id="rId3" Type="http://schemas.openxmlformats.org/officeDocument/2006/relationships/image" Target="../media/image6.png" /><Relationship Id="rId4" Type="http://schemas.openxmlformats.org/officeDocument/2006/relationships/tags" Target="../tags/tag174.xml" /><Relationship Id="rId5" Type="http://schemas.openxmlformats.org/officeDocument/2006/relationships/tags" Target="../tags/tag175.xml" /><Relationship Id="rId6" Type="http://schemas.openxmlformats.org/officeDocument/2006/relationships/slide" Target="slide1.xml" TargetMode="Internal" /><Relationship Id="rId7" Type="http://schemas.openxmlformats.org/officeDocument/2006/relationships/tags" Target="../tags/tag176.xml" /><Relationship Id="rId8" Type="http://schemas.openxmlformats.org/officeDocument/2006/relationships/tags" Target="../tags/tag177.xml" /><Relationship Id="rId9" Type="http://schemas.openxmlformats.org/officeDocument/2006/relationships/tags" Target="../tags/tag178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10" Type="http://schemas.openxmlformats.org/officeDocument/2006/relationships/tags" Target="../tags/tag187.xml" /><Relationship Id="rId11" Type="http://schemas.openxmlformats.org/officeDocument/2006/relationships/tags" Target="../tags/tag188.xml" /><Relationship Id="rId12" Type="http://schemas.openxmlformats.org/officeDocument/2006/relationships/image" Target="../media/image9.jpeg" /><Relationship Id="rId13" Type="http://schemas.openxmlformats.org/officeDocument/2006/relationships/tags" Target="../tags/tag189.xml" /><Relationship Id="rId14" Type="http://schemas.openxmlformats.org/officeDocument/2006/relationships/hyperlink" Target="https://image.baidu.com/search/detail?ct=503316480&amp;z=0&amp;tn=baiduimagedetail&amp;ipn=d&amp;word=%E6%95%99%E5%B8%88%20%E7%B4%A0%E6%9D%90&amp;step_word=&amp;ie=utf-8&amp;in=&amp;cl=2&amp;lm=-1&amp;st=-1&amp;hd=0&amp;latest=0&amp;copyright=0&amp;cs=2734184050,3373669279&amp;os=91284460,712015367&amp;simid=3222589872,3807360853&amp;pn=45&amp;rn=1&amp;di=100210&amp;ln=969&amp;fr=&amp;fmq=1607687092918_R&amp;ic=0&amp;s=undefined&amp;se=&amp;sme=&amp;tab=0&amp;width=&amp;height=&amp;face=undefined&amp;is=0,0&amp;istype=2&amp;ist=&amp;jit=&amp;bdtype=0&amp;spn=0&amp;pi=0&amp;gsm=0&amp;objurl=http://bpic.588ku.com/element_origin_min_pic/16/08/26/1457bfdb497f329.jpg&amp;rpstart=0&amp;rpnum=0&amp;adpicid=0&amp;force=undefined" TargetMode="External" /><Relationship Id="rId15" Type="http://schemas.openxmlformats.org/officeDocument/2006/relationships/tags" Target="../tags/tag190.xml" /><Relationship Id="rId16" Type="http://schemas.openxmlformats.org/officeDocument/2006/relationships/tags" Target="../tags/tag191.xml" /><Relationship Id="rId17" Type="http://schemas.openxmlformats.org/officeDocument/2006/relationships/tags" Target="../tags/tag192.xml" /><Relationship Id="rId18" Type="http://schemas.openxmlformats.org/officeDocument/2006/relationships/tags" Target="../tags/tag193.xml" /><Relationship Id="rId19" Type="http://schemas.openxmlformats.org/officeDocument/2006/relationships/tags" Target="../tags/tag194.xml" /><Relationship Id="rId2" Type="http://schemas.openxmlformats.org/officeDocument/2006/relationships/tags" Target="../tags/tag179.xml" /><Relationship Id="rId20" Type="http://schemas.openxmlformats.org/officeDocument/2006/relationships/tags" Target="../tags/tag195.xml" /><Relationship Id="rId21" Type="http://schemas.openxmlformats.org/officeDocument/2006/relationships/tags" Target="../tags/tag196.xml" /><Relationship Id="rId22" Type="http://schemas.openxmlformats.org/officeDocument/2006/relationships/tags" Target="../tags/tag197.xml" /><Relationship Id="rId23" Type="http://schemas.openxmlformats.org/officeDocument/2006/relationships/tags" Target="../tags/tag198.xml" /><Relationship Id="rId24" Type="http://schemas.openxmlformats.org/officeDocument/2006/relationships/tags" Target="../tags/tag199.xml" /><Relationship Id="rId3" Type="http://schemas.openxmlformats.org/officeDocument/2006/relationships/tags" Target="../tags/tag180.xml" /><Relationship Id="rId4" Type="http://schemas.openxmlformats.org/officeDocument/2006/relationships/tags" Target="../tags/tag181.xml" /><Relationship Id="rId5" Type="http://schemas.openxmlformats.org/officeDocument/2006/relationships/tags" Target="../tags/tag182.xml" /><Relationship Id="rId6" Type="http://schemas.openxmlformats.org/officeDocument/2006/relationships/tags" Target="../tags/tag183.xml" /><Relationship Id="rId7" Type="http://schemas.openxmlformats.org/officeDocument/2006/relationships/tags" Target="../tags/tag184.xml" /><Relationship Id="rId8" Type="http://schemas.openxmlformats.org/officeDocument/2006/relationships/tags" Target="../tags/tag185.xml" /><Relationship Id="rId9" Type="http://schemas.openxmlformats.org/officeDocument/2006/relationships/tags" Target="../tags/tag18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10" Type="http://schemas.openxmlformats.org/officeDocument/2006/relationships/tags" Target="../tags/tag207.xml" /><Relationship Id="rId11" Type="http://schemas.openxmlformats.org/officeDocument/2006/relationships/oleObject" Target="../embeddings/oleObject1.bin" TargetMode="Internal" /><Relationship Id="rId12" Type="http://schemas.openxmlformats.org/officeDocument/2006/relationships/image" Target="../media/image10.wmf" /><Relationship Id="rId13" Type="http://schemas.openxmlformats.org/officeDocument/2006/relationships/tags" Target="../tags/tag208.xml" /><Relationship Id="rId14" Type="http://schemas.openxmlformats.org/officeDocument/2006/relationships/oleObject" Target="../embeddings/oleObject2.bin" TargetMode="Internal" /><Relationship Id="rId15" Type="http://schemas.openxmlformats.org/officeDocument/2006/relationships/image" Target="../media/image11.wmf" /><Relationship Id="rId16" Type="http://schemas.openxmlformats.org/officeDocument/2006/relationships/tags" Target="../tags/tag209.xml" /><Relationship Id="rId17" Type="http://schemas.openxmlformats.org/officeDocument/2006/relationships/oleObject" Target="../embeddings/oleObject3.bin" TargetMode="Internal" /><Relationship Id="rId18" Type="http://schemas.openxmlformats.org/officeDocument/2006/relationships/image" Target="../media/image12.wmf" /><Relationship Id="rId19" Type="http://schemas.openxmlformats.org/officeDocument/2006/relationships/tags" Target="../tags/tag210.xml" /><Relationship Id="rId2" Type="http://schemas.openxmlformats.org/officeDocument/2006/relationships/tags" Target="../tags/tag200.xml" /><Relationship Id="rId20" Type="http://schemas.openxmlformats.org/officeDocument/2006/relationships/oleObject" Target="../embeddings/oleObject4.bin" TargetMode="Internal" /><Relationship Id="rId21" Type="http://schemas.openxmlformats.org/officeDocument/2006/relationships/image" Target="../media/image13.wmf" /><Relationship Id="rId22" Type="http://schemas.openxmlformats.org/officeDocument/2006/relationships/image" Target="../media/image14.png" /><Relationship Id="rId23" Type="http://schemas.openxmlformats.org/officeDocument/2006/relationships/tags" Target="../tags/tag211.xml" /><Relationship Id="rId24" Type="http://schemas.openxmlformats.org/officeDocument/2006/relationships/tags" Target="../tags/tag212.xml" /><Relationship Id="rId25" Type="http://schemas.openxmlformats.org/officeDocument/2006/relationships/tags" Target="../tags/tag213.xml" /><Relationship Id="rId26" Type="http://schemas.openxmlformats.org/officeDocument/2006/relationships/tags" Target="../tags/tag214.xml" /><Relationship Id="rId27" Type="http://schemas.openxmlformats.org/officeDocument/2006/relationships/tags" Target="../tags/tag215.xml" /><Relationship Id="rId28" Type="http://schemas.openxmlformats.org/officeDocument/2006/relationships/tags" Target="../tags/tag216.xml" /><Relationship Id="rId29" Type="http://schemas.openxmlformats.org/officeDocument/2006/relationships/tags" Target="../tags/tag217.xml" /><Relationship Id="rId3" Type="http://schemas.openxmlformats.org/officeDocument/2006/relationships/tags" Target="../tags/tag201.xml" /><Relationship Id="rId30" Type="http://schemas.openxmlformats.org/officeDocument/2006/relationships/tags" Target="../tags/tag218.xml" /><Relationship Id="rId31" Type="http://schemas.openxmlformats.org/officeDocument/2006/relationships/tags" Target="../tags/tag219.xml" /><Relationship Id="rId32" Type="http://schemas.openxmlformats.org/officeDocument/2006/relationships/tags" Target="../tags/tag220.xml" /><Relationship Id="rId33" Type="http://schemas.openxmlformats.org/officeDocument/2006/relationships/tags" Target="../tags/tag221.xml" /><Relationship Id="rId34" Type="http://schemas.openxmlformats.org/officeDocument/2006/relationships/tags" Target="../tags/tag222.xml" /><Relationship Id="rId35" Type="http://schemas.openxmlformats.org/officeDocument/2006/relationships/tags" Target="../tags/tag223.xml" /><Relationship Id="rId36" Type="http://schemas.openxmlformats.org/officeDocument/2006/relationships/tags" Target="../tags/tag224.xml" /><Relationship Id="rId37" Type="http://schemas.openxmlformats.org/officeDocument/2006/relationships/tags" Target="../tags/tag225.xml" /><Relationship Id="rId38" Type="http://schemas.openxmlformats.org/officeDocument/2006/relationships/tags" Target="../tags/tag226.xml" /><Relationship Id="rId39" Type="http://schemas.openxmlformats.org/officeDocument/2006/relationships/tags" Target="../tags/tag227.xml" /><Relationship Id="rId4" Type="http://schemas.openxmlformats.org/officeDocument/2006/relationships/tags" Target="../tags/tag202.xml" /><Relationship Id="rId40" Type="http://schemas.openxmlformats.org/officeDocument/2006/relationships/tags" Target="../tags/tag228.xml" /><Relationship Id="rId41" Type="http://schemas.openxmlformats.org/officeDocument/2006/relationships/tags" Target="../tags/tag229.xml" /><Relationship Id="rId42" Type="http://schemas.openxmlformats.org/officeDocument/2006/relationships/tags" Target="../tags/tag230.xml" /><Relationship Id="rId43" Type="http://schemas.openxmlformats.org/officeDocument/2006/relationships/tags" Target="../tags/tag231.xml" /><Relationship Id="rId44" Type="http://schemas.openxmlformats.org/officeDocument/2006/relationships/tags" Target="../tags/tag232.xml" /><Relationship Id="rId45" Type="http://schemas.openxmlformats.org/officeDocument/2006/relationships/tags" Target="../tags/tag233.xml" /><Relationship Id="rId46" Type="http://schemas.openxmlformats.org/officeDocument/2006/relationships/tags" Target="../tags/tag234.xml" /><Relationship Id="rId47" Type="http://schemas.openxmlformats.org/officeDocument/2006/relationships/tags" Target="../tags/tag235.xml" /><Relationship Id="rId48" Type="http://schemas.openxmlformats.org/officeDocument/2006/relationships/tags" Target="../tags/tag236.xml" /><Relationship Id="rId49" Type="http://schemas.openxmlformats.org/officeDocument/2006/relationships/oleObject" Target="../embeddings/oleObject5.bin" TargetMode="Internal" /><Relationship Id="rId5" Type="http://schemas.openxmlformats.org/officeDocument/2006/relationships/tags" Target="../tags/tag203.xml" /><Relationship Id="rId50" Type="http://schemas.openxmlformats.org/officeDocument/2006/relationships/image" Target="../media/image15.wmf" /><Relationship Id="rId51" Type="http://schemas.openxmlformats.org/officeDocument/2006/relationships/tags" Target="../tags/tag237.xml" /><Relationship Id="rId52" Type="http://schemas.openxmlformats.org/officeDocument/2006/relationships/tags" Target="../tags/tag238.xml" /><Relationship Id="rId53" Type="http://schemas.openxmlformats.org/officeDocument/2006/relationships/tags" Target="../tags/tag239.xml" /><Relationship Id="rId54" Type="http://schemas.openxmlformats.org/officeDocument/2006/relationships/oleObject" Target="../embeddings/oleObject6.bin" TargetMode="Internal" /><Relationship Id="rId55" Type="http://schemas.openxmlformats.org/officeDocument/2006/relationships/image" Target="../media/image16.wmf" /><Relationship Id="rId56" Type="http://schemas.openxmlformats.org/officeDocument/2006/relationships/tags" Target="../tags/tag240.xml" /><Relationship Id="rId57" Type="http://schemas.openxmlformats.org/officeDocument/2006/relationships/tags" Target="../tags/tag241.xml" /><Relationship Id="rId58" Type="http://schemas.openxmlformats.org/officeDocument/2006/relationships/vmlDrawing" Target="../drawings/vmlDrawing1.vml" /><Relationship Id="rId6" Type="http://schemas.openxmlformats.org/officeDocument/2006/relationships/tags" Target="../tags/tag204.xml" /><Relationship Id="rId7" Type="http://schemas.openxmlformats.org/officeDocument/2006/relationships/slide" Target="slide1.xml" TargetMode="Internal" /><Relationship Id="rId8" Type="http://schemas.openxmlformats.org/officeDocument/2006/relationships/tags" Target="../tags/tag205.xml" /><Relationship Id="rId9" Type="http://schemas.openxmlformats.org/officeDocument/2006/relationships/tags" Target="../tags/tag206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10" Type="http://schemas.openxmlformats.org/officeDocument/2006/relationships/tags" Target="../tags/tag250.xml" /><Relationship Id="rId11" Type="http://schemas.openxmlformats.org/officeDocument/2006/relationships/tags" Target="../tags/tag251.xml" /><Relationship Id="rId12" Type="http://schemas.openxmlformats.org/officeDocument/2006/relationships/tags" Target="../tags/tag252.xml" /><Relationship Id="rId13" Type="http://schemas.openxmlformats.org/officeDocument/2006/relationships/tags" Target="../tags/tag253.xml" /><Relationship Id="rId14" Type="http://schemas.openxmlformats.org/officeDocument/2006/relationships/tags" Target="../tags/tag254.xml" /><Relationship Id="rId15" Type="http://schemas.openxmlformats.org/officeDocument/2006/relationships/tags" Target="../tags/tag255.xml" /><Relationship Id="rId16" Type="http://schemas.openxmlformats.org/officeDocument/2006/relationships/tags" Target="../tags/tag256.xml" /><Relationship Id="rId17" Type="http://schemas.openxmlformats.org/officeDocument/2006/relationships/tags" Target="../tags/tag257.xml" /><Relationship Id="rId18" Type="http://schemas.openxmlformats.org/officeDocument/2006/relationships/tags" Target="../tags/tag258.xml" /><Relationship Id="rId19" Type="http://schemas.openxmlformats.org/officeDocument/2006/relationships/tags" Target="../tags/tag259.xml" /><Relationship Id="rId2" Type="http://schemas.openxmlformats.org/officeDocument/2006/relationships/tags" Target="../tags/tag242.xml" /><Relationship Id="rId20" Type="http://schemas.openxmlformats.org/officeDocument/2006/relationships/tags" Target="../tags/tag260.xml" /><Relationship Id="rId21" Type="http://schemas.openxmlformats.org/officeDocument/2006/relationships/tags" Target="../tags/tag261.xml" /><Relationship Id="rId22" Type="http://schemas.openxmlformats.org/officeDocument/2006/relationships/tags" Target="../tags/tag262.xml" /><Relationship Id="rId23" Type="http://schemas.openxmlformats.org/officeDocument/2006/relationships/tags" Target="../tags/tag263.xml" /><Relationship Id="rId24" Type="http://schemas.openxmlformats.org/officeDocument/2006/relationships/tags" Target="../tags/tag264.xml" /><Relationship Id="rId25" Type="http://schemas.openxmlformats.org/officeDocument/2006/relationships/tags" Target="../tags/tag265.xml" /><Relationship Id="rId26" Type="http://schemas.openxmlformats.org/officeDocument/2006/relationships/tags" Target="../tags/tag266.xml" /><Relationship Id="rId27" Type="http://schemas.openxmlformats.org/officeDocument/2006/relationships/tags" Target="../tags/tag267.xml" /><Relationship Id="rId28" Type="http://schemas.openxmlformats.org/officeDocument/2006/relationships/tags" Target="../tags/tag268.xml" /><Relationship Id="rId29" Type="http://schemas.openxmlformats.org/officeDocument/2006/relationships/tags" Target="../tags/tag269.xml" /><Relationship Id="rId3" Type="http://schemas.openxmlformats.org/officeDocument/2006/relationships/tags" Target="../tags/tag243.xml" /><Relationship Id="rId4" Type="http://schemas.openxmlformats.org/officeDocument/2006/relationships/tags" Target="../tags/tag244.xml" /><Relationship Id="rId5" Type="http://schemas.openxmlformats.org/officeDocument/2006/relationships/tags" Target="../tags/tag245.xml" /><Relationship Id="rId6" Type="http://schemas.openxmlformats.org/officeDocument/2006/relationships/tags" Target="../tags/tag246.xml" /><Relationship Id="rId7" Type="http://schemas.openxmlformats.org/officeDocument/2006/relationships/tags" Target="../tags/tag247.xml" /><Relationship Id="rId8" Type="http://schemas.openxmlformats.org/officeDocument/2006/relationships/tags" Target="../tags/tag248.xml" /><Relationship Id="rId9" Type="http://schemas.openxmlformats.org/officeDocument/2006/relationships/tags" Target="../tags/tag249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281.xml" /><Relationship Id="rId11" Type="http://schemas.openxmlformats.org/officeDocument/2006/relationships/tags" Target="../tags/tag282.xml" /><Relationship Id="rId12" Type="http://schemas.openxmlformats.org/officeDocument/2006/relationships/tags" Target="../tags/tag283.xml" /><Relationship Id="rId13" Type="http://schemas.openxmlformats.org/officeDocument/2006/relationships/tags" Target="../tags/tag284.xml" /><Relationship Id="rId14" Type="http://schemas.openxmlformats.org/officeDocument/2006/relationships/slide" Target="slide1.xml" TargetMode="Internal" /><Relationship Id="rId15" Type="http://schemas.openxmlformats.org/officeDocument/2006/relationships/tags" Target="../tags/tag285.xml" /><Relationship Id="rId2" Type="http://schemas.openxmlformats.org/officeDocument/2006/relationships/notesSlide" Target="../notesSlides/notesSlide1.xml" /><Relationship Id="rId3" Type="http://schemas.openxmlformats.org/officeDocument/2006/relationships/tags" Target="../tags/tag274.xml" /><Relationship Id="rId4" Type="http://schemas.openxmlformats.org/officeDocument/2006/relationships/tags" Target="../tags/tag275.xml" /><Relationship Id="rId5" Type="http://schemas.openxmlformats.org/officeDocument/2006/relationships/tags" Target="../tags/tag276.xml" /><Relationship Id="rId6" Type="http://schemas.openxmlformats.org/officeDocument/2006/relationships/tags" Target="../tags/tag277.xml" /><Relationship Id="rId7" Type="http://schemas.openxmlformats.org/officeDocument/2006/relationships/tags" Target="../tags/tag278.xml" /><Relationship Id="rId8" Type="http://schemas.openxmlformats.org/officeDocument/2006/relationships/tags" Target="../tags/tag279.xml" /><Relationship Id="rId9" Type="http://schemas.openxmlformats.org/officeDocument/2006/relationships/tags" Target="../tags/tag280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13" name="矩形: 圆角 12">
            <a:extLst>
              <a:ext uri="{FF2B5EF4-FFF2-40B4-BE49-F238E27FC236}">
                <a16:creationId xmlns:a16="http://schemas.microsoft.com/office/drawing/2014/main" xmlns="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920C5F57-5817-4484-86DD-EBF9EBC3CC5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92841" y="801868"/>
            <a:ext cx="9806322" cy="5254285"/>
          </a:xfrm>
          <a:prstGeom prst="roundRect">
            <a:avLst>
              <a:gd name="adj" fmla="val 4232"/>
            </a:avLst>
          </a:prstGeom>
          <a:solidFill>
            <a:schemeClr val="bg1"/>
          </a:solidFill>
          <a:ln>
            <a:noFill/>
          </a:ln>
          <a:effectLst>
            <a:outerShdw blurRad="6350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17" tIns="45653" rIns="91317" bIns="45653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endParaRPr lang="zh-CN" altLang="en-US" sz="1900">
              <a:solidFill>
                <a:prstClr val="white"/>
              </a:solidFill>
            </a:endParaRP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xmlns="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75557684-79BC-4EE2-9509-56B6C779C7F5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295406" y="948990"/>
            <a:ext cx="2886527" cy="369134"/>
          </a:xfrm>
          <a:prstGeom prst="rect">
            <a:avLst/>
          </a:prstGeom>
          <a:noFill/>
        </p:spPr>
        <p:txBody>
          <a:bodyPr wrap="square" lIns="91317" tIns="45653" rIns="91317" bIns="45653" rtlCol="0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solidFill>
                  <a:prstClr val="black">
                    <a:lumMod val="85000"/>
                    <a:lumOff val="15000"/>
                  </a:prstClr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ea"/>
                <a:sym typeface="Arial" panose="020b0604020202020204" pitchFamily="34" charset="0"/>
              </a:rPr>
              <a:t>第五章  抛体运动</a:t>
            </a: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xmlns="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26B3BE32-C706-42DF-A089-AE795EBD77B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357280" y="2516023"/>
            <a:ext cx="7961664" cy="912976"/>
          </a:xfrm>
          <a:prstGeom prst="rect">
            <a:avLst/>
          </a:prstGeom>
          <a:noFill/>
        </p:spPr>
        <p:txBody>
          <a:bodyPr wrap="square" lIns="91317" tIns="45653" rIns="91317" bIns="45653" rtlCol="0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r>
              <a:rPr lang="en-US" altLang="zh-CN" sz="5299" b="1">
                <a:gradFill flip="none" rotWithShape="1">
                  <a:gsLst>
                    <a:gs pos="0">
                      <a:srgbClr val="83BF2A"/>
                    </a:gs>
                    <a:gs pos="100000">
                      <a:srgbClr val="7CC069"/>
                    </a:gs>
                  </a:gsLst>
                  <a:lin ang="0" scaled="1"/>
                </a:gradFill>
                <a:latin typeface="微软雅黑" pitchFamily="34" charset="-122"/>
                <a:ea typeface="微软雅黑" pitchFamily="34" charset="-122"/>
                <a:cs typeface="+mn-ea"/>
                <a:sym typeface="Arial" panose="020b0604020202020204" pitchFamily="34" charset="0"/>
              </a:rPr>
              <a:t>5.2  </a:t>
            </a:r>
            <a:r>
              <a:rPr lang="zh-CN" altLang="en-US" sz="5299" b="1">
                <a:gradFill flip="none" rotWithShape="1">
                  <a:gsLst>
                    <a:gs pos="0">
                      <a:srgbClr val="83BF2A"/>
                    </a:gs>
                    <a:gs pos="100000">
                      <a:srgbClr val="7CC069"/>
                    </a:gs>
                  </a:gsLst>
                  <a:lin ang="0" scaled="1"/>
                </a:gradFill>
                <a:latin typeface="微软雅黑" pitchFamily="34" charset="-122"/>
                <a:ea typeface="微软雅黑" pitchFamily="34" charset="-122"/>
                <a:cs typeface="+mn-ea"/>
                <a:sym typeface="Arial" panose="020b0604020202020204" pitchFamily="34" charset="0"/>
              </a:rPr>
              <a:t>运动的合成与分解</a:t>
            </a: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xmlns="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F9A5A2DD-BFB4-468E-8528-09445329FA09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2321848" y="3452778"/>
            <a:ext cx="7548307" cy="105496"/>
            <a:chOff x="2101845" y="3387257"/>
            <a:chExt cx="7551038" cy="105497"/>
          </a:xfrm>
        </p:grpSpPr>
        <p:cxnSp>
          <p:nvCxnSpPr>
            <p:cNvPr id="82" name="直接连接符 81">
              <a:extLst>
                <a:ext uri="{FF2B5EF4-FFF2-40B4-BE49-F238E27FC236}">
                  <a16:creationId xmlns:a16="http://schemas.microsoft.com/office/drawing/2014/main" xmlns="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44B7B401-65AF-4671-BAA4-13C492B1EA6D}"/>
                </a:ext>
              </a:extLst>
            </p:cNvPr>
            <p:cNvCxnSpPr/>
            <p:nvPr>
              <p:custDataLst>
                <p:tags r:id="rId7"/>
              </p:custDataLst>
            </p:nvPr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椭圆 82">
              <a:extLst>
                <a:ext uri="{FF2B5EF4-FFF2-40B4-BE49-F238E27FC236}">
                  <a16:creationId xmlns:a16="http://schemas.microsoft.com/office/drawing/2014/main" xmlns="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4073043E-4082-4168-B517-1C4F2302142E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</a:pPr>
              <a:endParaRPr lang="zh-CN" altLang="en-US" sz="1900">
                <a:solidFill>
                  <a:prstClr val="white"/>
                </a:solidFill>
                <a:sym typeface="Arial" panose="020b0604020202020204" pitchFamily="34" charset="0"/>
              </a:endParaRPr>
            </a:p>
          </p:txBody>
        </p:sp>
      </p:grpSp>
      <p:sp>
        <p:nvSpPr>
          <p:cNvPr id="84" name="文本框 83">
            <a:extLst>
              <a:ext uri="{FF2B5EF4-FFF2-40B4-BE49-F238E27FC236}">
                <a16:creationId xmlns:a16="http://schemas.microsoft.com/office/drawing/2014/main" xmlns="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AA76D3FD-8FB1-489B-A664-6FF76E08B2AF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3553005" y="3859738"/>
            <a:ext cx="5570214" cy="384616"/>
          </a:xfrm>
          <a:prstGeom prst="rect">
            <a:avLst/>
          </a:prstGeom>
          <a:noFill/>
        </p:spPr>
        <p:txBody>
          <a:bodyPr wrap="square" lIns="91317" tIns="45653" rIns="91317" bIns="45653" rtlCol="0">
            <a:spAutoFit/>
          </a:bodyPr>
          <a:lstStyle/>
          <a:p>
            <a:pPr algn="dist"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1900" b="1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cs typeface="+mn-ea"/>
                <a:sym typeface="Arial" panose="020b0604020202020204" pitchFamily="34" charset="0"/>
              </a:rPr>
              <a:t>人教版（</a:t>
            </a:r>
            <a:r>
              <a:rPr lang="en-US" altLang="zh-CN" sz="1900" b="1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cs typeface="+mn-ea"/>
                <a:sym typeface="Arial" panose="020b0604020202020204" pitchFamily="34" charset="0"/>
              </a:rPr>
              <a:t>2019</a:t>
            </a:r>
            <a:r>
              <a:rPr lang="zh-CN" altLang="en-US" sz="1900" b="1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  <a:cs typeface="+mn-ea"/>
                <a:sym typeface="Arial" panose="020b0604020202020204" pitchFamily="34" charset="0"/>
              </a:rPr>
              <a:t>）高中物理必修第二册</a:t>
            </a:r>
          </a:p>
        </p:txBody>
      </p:sp>
    </p:spTree>
    <p:extLst>
      <p:ext uri="{BB962C8B-B14F-4D97-AF65-F5344CB8AC3E}">
        <p14:creationId xmlns:p14="http://schemas.microsoft.com/office/powerpoint/2010/main" val="3525354206"/>
      </p:ext>
    </p:extLst>
  </p:cSld>
  <p:clrMapOvr>
    <a:masterClrMapping/>
  </p:clrMapOvr>
  <mc:AlternateContent>
    <mc:Choice xmlns:p14="http://schemas.microsoft.com/office/powerpoint/2010/main" Requires="p14">
      <p:transition spd="slow" advTm="5000" p14:dur="1600">
        <p14:prism isInverted="1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12290" name="Rectangle 2"/>
          <p:cNvSpPr>
            <a:spLocks noGrp="1" noChangeArrowheads="1"/>
          </p:cNvSpPr>
          <p:nvPr>
            <p:custDataLst>
              <p:tags r:id="rId4"/>
            </p:custDataLst>
          </p:nvPr>
        </p:nvSpPr>
        <p:spPr>
          <a:xfrm>
            <a:off x="693420" y="1304290"/>
            <a:ext cx="7030085" cy="944245"/>
          </a:xfrm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4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合运动与分运动的关系：</a:t>
            </a:r>
            <a:r>
              <a:rPr lang="zh-CN" altLang="en-US" sz="4000" b="1">
                <a:latin typeface="Verdana" panose="020b0604030504040204" pitchFamily="34" charset="0"/>
                <a:ea typeface="宋体" panose="02010600030101010101" pitchFamily="2" charset="-122"/>
                <a:sym typeface="+mn-ea"/>
              </a:rPr>
              <a:t> </a:t>
            </a:r>
            <a:endParaRPr kumimoji="0" lang="zh-CN" altLang="en-US" sz="4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5"/>
            </p:custDataLst>
          </p:nvPr>
        </p:nvSpPr>
        <p:spPr>
          <a:xfrm>
            <a:off x="1265555" y="2141855"/>
            <a:ext cx="9900920" cy="1260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①等效性：</a:t>
            </a:r>
            <a:r>
              <a:rPr lang="zh-CN" altLang="en-US" sz="3600" b="1"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各分运动的规律叠加起来和合运动的规律等效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1265555" y="3436620"/>
            <a:ext cx="99009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②等时性：</a:t>
            </a:r>
            <a:r>
              <a:rPr lang="zh-CN" altLang="en-US" sz="3600" b="1"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合运动和分运动经历的时间相等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265555" y="4244340"/>
            <a:ext cx="99009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③独立性：</a:t>
            </a:r>
            <a:r>
              <a:rPr lang="zh-CN" altLang="en-US" sz="3600" b="1"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各分运动独立进行，互不影响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8"/>
            </p:custDataLst>
          </p:nvPr>
        </p:nvSpPr>
        <p:spPr>
          <a:xfrm>
            <a:off x="1265555" y="5031105"/>
            <a:ext cx="9900920" cy="1260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④同体性：</a:t>
            </a:r>
            <a:r>
              <a:rPr lang="zh-CN" altLang="en-US" sz="3600" b="1"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合运动和它的分运动必须对应同一个物体的运动</a:t>
            </a:r>
          </a:p>
        </p:txBody>
      </p:sp>
      <p:grpSp>
        <p:nvGrpSpPr>
          <p:cNvPr id="12" name="组合 11"/>
          <p:cNvGrpSpPr/>
          <p:nvPr>
            <p:custDataLst>
              <p:tags r:id="rId9"/>
            </p:custDataLst>
          </p:nvPr>
        </p:nvGrpSpPr>
        <p:grpSpPr>
          <a:xfrm>
            <a:off x="0" y="0"/>
            <a:ext cx="6409038" cy="839470"/>
            <a:chExt cx="6409038" cy="839470"/>
          </a:xfrm>
        </p:grpSpPr>
        <p:sp>
          <p:nvSpPr>
            <p:cNvPr id="14" name="圆角矩形 13">
              <a:hlinkClick r:id="rId11" action="ppaction://hlinksldjump"/>
            </p:cNvPr>
            <p:cNvSpPr/>
            <p:nvPr>
              <p:custDataLst>
                <p:tags r:id="rId10"/>
              </p:custDataLst>
            </p:nvPr>
          </p:nvSpPr>
          <p:spPr>
            <a:xfrm>
              <a:off x="0" y="0"/>
              <a:ext cx="5502876" cy="839470"/>
            </a:xfrm>
            <a:prstGeom prst="roundRect">
              <a:avLst>
                <a:gd name="adj" fmla="val 5813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sz="100" noProof="1"/>
            </a:p>
          </p:txBody>
        </p:sp>
        <p:sp>
          <p:nvSpPr>
            <p:cNvPr id="15" name="TextBox 14">
              <a:hlinkClick r:id="rId11" action="ppaction://hlinksldjump"/>
            </p:cNvPr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04470" y="102235"/>
              <a:ext cx="6204568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二、合运动与分运动</a:t>
              </a:r>
              <a:endParaRPr lang="zh-CN" altLang="en-US" sz="4000" b="1">
                <a:solidFill>
                  <a:schemeClr val="bg1"/>
                </a:solidFill>
                <a:latin typeface="Times New Roman" panose="02020603050405020304" charset="0"/>
                <a:ea typeface="方正粗宋简体" panose="02000000000000000000" pitchFamily="65" charset="-122"/>
                <a:cs typeface="Times New Roman" panose="02020603050405020304" charset="0"/>
                <a:sym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0106197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425986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309485" y="1636713"/>
            <a:ext cx="1981200" cy="521970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分运动</a:t>
            </a:r>
          </a:p>
        </p:txBody>
      </p:sp>
      <p:sp>
        <p:nvSpPr>
          <p:cNvPr id="425987" name="Text 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772410" y="1636713"/>
            <a:ext cx="1981200" cy="521970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合运动</a:t>
            </a:r>
          </a:p>
        </p:txBody>
      </p:sp>
      <p:sp>
        <p:nvSpPr>
          <p:cNvPr id="425988" name="Text Box 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31460" y="995363"/>
            <a:ext cx="311150" cy="101473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>
              <a:defRPr/>
            </a:pPr>
            <a:endParaRPr kumimoji="1" lang="zh-CN" altLang="zh-CN" sz="6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425989" name="Line 5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78536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stealth" w="lg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5990" name="Line 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4785360" y="1981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5991" name="Text Box 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709160" y="2133600"/>
            <a:ext cx="2608263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kumimoji="1" lang="zh-CN" altLang="en-US" sz="28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运动的合成</a:t>
            </a:r>
            <a:endParaRPr kumimoji="1" lang="zh-CN" altLang="en-US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425992" name="Text Box 8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739640" y="1125855"/>
            <a:ext cx="2532063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kumimoji="1" lang="zh-CN" altLang="en-US" sz="28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运动的分解</a:t>
            </a:r>
          </a:p>
        </p:txBody>
      </p:sp>
      <p:sp>
        <p:nvSpPr>
          <p:cNvPr id="425993" name="AutoShape 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852160" y="2743200"/>
            <a:ext cx="228600" cy="9144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hlink"/>
          </a:solidFill>
          <a:ln w="9525">
            <a:noFill/>
            <a:miter lim="800000"/>
          </a:ln>
        </p:spPr>
        <p:txBody>
          <a:bodyPr wrap="none" lIns="92075" tIns="46038" rIns="92075" bIns="46038" anchor="ctr"/>
          <a:lstStyle/>
          <a:p>
            <a:pPr algn="ctr"/>
            <a:endParaRPr lang="zh-CN" altLang="en-US"/>
          </a:p>
        </p:txBody>
      </p:sp>
      <p:sp>
        <p:nvSpPr>
          <p:cNvPr id="425994" name="Text Box 1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380923" y="3509963"/>
            <a:ext cx="1981200" cy="1814830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分速度</a:t>
            </a:r>
          </a:p>
          <a:p>
            <a:pPr algn="ctr"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分位移</a:t>
            </a:r>
          </a:p>
          <a:p>
            <a:pPr algn="ctr"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分加速度</a:t>
            </a:r>
          </a:p>
        </p:txBody>
      </p:sp>
      <p:sp>
        <p:nvSpPr>
          <p:cNvPr id="425995" name="Line 11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861560" y="43434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tailEnd type="stealth" w="lg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5996" name="Line 12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4861560" y="4495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5997" name="Text Box 1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548313" y="4495800"/>
            <a:ext cx="957262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kumimoji="1" lang="zh-CN" altLang="en-US" sz="28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合成</a:t>
            </a:r>
            <a:endParaRPr kumimoji="1" lang="zh-CN" altLang="en-US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425998" name="Text Box 14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318760" y="3733800"/>
            <a:ext cx="1414463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kumimoji="1" lang="zh-CN" altLang="en-US" sz="2800" b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分解</a:t>
            </a:r>
            <a:endParaRPr kumimoji="1" lang="zh-CN" altLang="en-US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  <p:sp>
        <p:nvSpPr>
          <p:cNvPr id="425999" name="Text Box 15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843848" y="3509963"/>
            <a:ext cx="1981200" cy="1814830"/>
          </a:xfrm>
          <a:prstGeom prst="rect">
            <a:avLst/>
          </a:prstGeom>
          <a:solidFill>
            <a:schemeClr val="accent1">
              <a:alpha val="50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合速度</a:t>
            </a:r>
          </a:p>
          <a:p>
            <a:pPr algn="ctr"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合位移</a:t>
            </a:r>
          </a:p>
          <a:p>
            <a:pPr algn="ctr">
              <a:spcBef>
                <a:spcPct val="50000"/>
              </a:spcBef>
              <a:defRPr/>
            </a:pPr>
            <a:r>
              <a:rPr kumimoji="1" lang="zh-CN" alt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合加速度</a:t>
            </a:r>
          </a:p>
        </p:txBody>
      </p:sp>
      <p:sp>
        <p:nvSpPr>
          <p:cNvPr id="426000" name="Rectangle 1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981200" y="5562600"/>
            <a:ext cx="7986713" cy="64516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</a:rPr>
              <a:t>☆</a:t>
            </a:r>
            <a:r>
              <a:rPr kumimoji="1" lang="zh-CN" altLang="en-US" sz="3200" b="1">
                <a:latin typeface="Times New Roman" panose="02020603050405020304" pitchFamily="18" charset="0"/>
                <a:ea typeface="黑体" panose="02010609060101010101" pitchFamily="2" charset="-122"/>
              </a:rPr>
              <a:t>运动的合成与分解遵循</a:t>
            </a:r>
            <a:r>
              <a:rPr kumimoji="1"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平行四边形定则</a:t>
            </a:r>
          </a:p>
        </p:txBody>
      </p:sp>
      <p:sp>
        <p:nvSpPr>
          <p:cNvPr id="2" name="AutoShape 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648710" y="2377440"/>
            <a:ext cx="228600" cy="9144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hlink"/>
          </a:solidFill>
          <a:ln w="9525">
            <a:noFill/>
            <a:miter lim="800000"/>
          </a:ln>
        </p:spPr>
        <p:txBody>
          <a:bodyPr wrap="none" lIns="92075" tIns="46038" rIns="92075" bIns="46038" anchor="ctr"/>
          <a:lstStyle/>
          <a:p>
            <a:pPr algn="ctr"/>
            <a:endParaRPr lang="zh-CN" altLang="en-US"/>
          </a:p>
        </p:txBody>
      </p:sp>
      <p:sp>
        <p:nvSpPr>
          <p:cNvPr id="5" name="AutoShape 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8185785" y="2377440"/>
            <a:ext cx="228600" cy="9144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hlink"/>
          </a:solidFill>
          <a:ln w="9525">
            <a:noFill/>
            <a:miter lim="800000"/>
          </a:ln>
        </p:spPr>
        <p:txBody>
          <a:bodyPr wrap="none" lIns="92075" tIns="46038" rIns="92075" bIns="46038" anchor="ctr"/>
          <a:lstStyle/>
          <a:p>
            <a:pPr algn="ctr"/>
            <a:endParaRPr lang="zh-CN" altLang="en-US"/>
          </a:p>
        </p:txBody>
      </p:sp>
      <p:grpSp>
        <p:nvGrpSpPr>
          <p:cNvPr id="25" name="组合 24"/>
          <p:cNvGrpSpPr/>
          <p:nvPr>
            <p:custDataLst>
              <p:tags r:id="rId20"/>
            </p:custDataLst>
          </p:nvPr>
        </p:nvGrpSpPr>
        <p:grpSpPr>
          <a:xfrm>
            <a:off x="0" y="0"/>
            <a:ext cx="6409038" cy="839470"/>
            <a:chExt cx="6409038" cy="839470"/>
          </a:xfrm>
        </p:grpSpPr>
        <p:sp>
          <p:nvSpPr>
            <p:cNvPr id="26" name="圆角矩形 25">
              <a:hlinkClick r:id="rId22" action="ppaction://hlinksldjump"/>
            </p:cNvPr>
            <p:cNvSpPr/>
            <p:nvPr>
              <p:custDataLst>
                <p:tags r:id="rId21"/>
              </p:custDataLst>
            </p:nvPr>
          </p:nvSpPr>
          <p:spPr>
            <a:xfrm>
              <a:off x="0" y="0"/>
              <a:ext cx="5502876" cy="839470"/>
            </a:xfrm>
            <a:prstGeom prst="roundRect">
              <a:avLst>
                <a:gd name="adj" fmla="val 5813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sz="100" noProof="1"/>
            </a:p>
          </p:txBody>
        </p:sp>
        <p:sp>
          <p:nvSpPr>
            <p:cNvPr id="27" name="TextBox 14">
              <a:hlinkClick r:id="rId22" action="ppaction://hlinksldjump"/>
            </p:cNvPr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04470" y="102235"/>
              <a:ext cx="6204568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二、合运动与分运动</a:t>
              </a:r>
              <a:endParaRPr lang="zh-CN" altLang="en-US" sz="4000" b="1">
                <a:solidFill>
                  <a:schemeClr val="bg1"/>
                </a:solidFill>
                <a:latin typeface="Times New Roman" panose="02020603050405020304" charset="0"/>
                <a:ea typeface="方正粗宋简体" panose="02000000000000000000" pitchFamily="65" charset="-122"/>
                <a:cs typeface="Times New Roman" panose="02020603050405020304" charset="0"/>
                <a:sym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6388077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2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5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5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5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5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5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2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2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5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5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25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260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260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26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/>
      <p:bldP spid="425987" grpId="0"/>
      <p:bldP spid="425989" grpId="0"/>
      <p:bldP spid="425990" grpId="0"/>
      <p:bldP spid="425991" grpId="0"/>
      <p:bldP spid="425992" grpId="0"/>
      <p:bldP spid="425993" grpId="0"/>
      <p:bldP spid="425994" grpId="0"/>
      <p:bldP spid="425995" grpId="0"/>
      <p:bldP spid="425996" grpId="0"/>
      <p:bldP spid="425997" grpId="0"/>
      <p:bldP spid="425998" grpId="0"/>
      <p:bldP spid="425999" grpId="0"/>
      <p:bldP spid="426000" grpId="0" uiExpand="1" build="allAtOnce" animBg="1"/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pSp>
        <p:nvGrpSpPr>
          <p:cNvPr id="18434" name="组合 18433"/>
          <p:cNvGrpSpPr/>
          <p:nvPr>
            <p:custDataLst>
              <p:tags r:id="rId3"/>
            </p:custDataLst>
          </p:nvPr>
        </p:nvGrpSpPr>
        <p:grpSpPr>
          <a:xfrm>
            <a:off x="8303010" y="2730500"/>
            <a:ext cx="2660415" cy="2584403"/>
            <a:chExt cx="1680" cy="1632"/>
          </a:xfrm>
          <a:solidFill>
            <a:schemeClr val="bg1"/>
          </a:solidFill>
        </p:grpSpPr>
        <p:sp>
          <p:nvSpPr>
            <p:cNvPr id="18435" name="矩形 18434"/>
            <p:cNvSpPr/>
            <p:nvPr>
              <p:custDataLst>
                <p:tags r:id="rId4"/>
              </p:custDataLst>
            </p:nvPr>
          </p:nvSpPr>
          <p:spPr>
            <a:xfrm>
              <a:off x="0" y="96"/>
              <a:ext cx="1680" cy="1536"/>
            </a:xfrm>
            <a:prstGeom prst="rect">
              <a:avLst/>
            </a:prstGeom>
            <a:grpFill/>
            <a:ln w="9525">
              <a:noFill/>
            </a:ln>
          </p:spPr>
          <p:txBody>
            <a:bodyPr wrap="none" anchor="ctr"/>
            <a:lstStyle/>
            <a:p>
              <a:endParaRPr sz="2400" b="1" i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grpSp>
          <p:nvGrpSpPr>
            <p:cNvPr id="18436" name="组合 18435"/>
            <p:cNvGrpSpPr/>
            <p:nvPr>
              <p:custDataLst>
                <p:tags r:id="rId5"/>
              </p:custDataLst>
            </p:nvPr>
          </p:nvGrpSpPr>
          <p:grpSpPr>
            <a:xfrm>
              <a:off x="336" y="0"/>
              <a:ext cx="1161" cy="1359"/>
              <a:chOff x="288" y="0"/>
              <a:chExt cx="1161" cy="1359"/>
            </a:xfrm>
            <a:grpFill/>
          </p:grpSpPr>
          <p:grpSp>
            <p:nvGrpSpPr>
              <p:cNvPr id="18437" name="组合 18436"/>
              <p:cNvGrpSpPr/>
              <p:nvPr>
                <p:custDataLst>
                  <p:tags r:id="rId6"/>
                </p:custDataLst>
              </p:nvPr>
            </p:nvGrpSpPr>
            <p:grpSpPr>
              <a:xfrm>
                <a:off x="296" y="336"/>
                <a:ext cx="1152" cy="1008"/>
                <a:chExt cx="1152" cy="1008"/>
              </a:xfrm>
              <a:grpFill/>
            </p:grpSpPr>
            <p:sp>
              <p:nvSpPr>
                <p:cNvPr id="18438" name="直接连接符 18437"/>
                <p:cNvSpPr/>
                <p:nvPr>
                  <p:custDataLst>
                    <p:tags r:id="rId7"/>
                  </p:custDataLst>
                </p:nvPr>
              </p:nvSpPr>
              <p:spPr>
                <a:xfrm>
                  <a:off x="0" y="0"/>
                  <a:ext cx="1152" cy="1008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FF0000"/>
                  </a:solidFill>
                  <a:prstDash val="solid"/>
                  <a:headEnd type="none" w="med" len="med"/>
                  <a:tailEnd type="arrow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  <p:sp>
              <p:nvSpPr>
                <p:cNvPr id="18439" name="文本框 18438"/>
                <p:cNvSpPr txBox="1"/>
                <p:nvPr>
                  <p:custDataLst>
                    <p:tags r:id="rId8"/>
                  </p:custDataLst>
                </p:nvPr>
              </p:nvSpPr>
              <p:spPr>
                <a:xfrm>
                  <a:off x="456" y="668"/>
                  <a:ext cx="240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FF0000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a</a:t>
                  </a:r>
                </a:p>
              </p:txBody>
            </p:sp>
          </p:grpSp>
          <p:grpSp>
            <p:nvGrpSpPr>
              <p:cNvPr id="18440" name="组合 18439"/>
              <p:cNvGrpSpPr/>
              <p:nvPr>
                <p:custDataLst>
                  <p:tags r:id="rId9"/>
                </p:custDataLst>
              </p:nvPr>
            </p:nvGrpSpPr>
            <p:grpSpPr>
              <a:xfrm>
                <a:off x="296" y="320"/>
                <a:ext cx="389" cy="1031"/>
                <a:chOff x="296" y="0"/>
                <a:chExt cx="389" cy="1031"/>
              </a:xfrm>
              <a:grpFill/>
            </p:grpSpPr>
            <p:sp>
              <p:nvSpPr>
                <p:cNvPr id="18441" name="直接连接符 18440"/>
                <p:cNvSpPr/>
                <p:nvPr>
                  <p:custDataLst>
                    <p:tags r:id="rId10"/>
                  </p:custDataLst>
                </p:nvPr>
              </p:nvSpPr>
              <p:spPr>
                <a:xfrm flipH="1" flipV="1">
                  <a:off x="296" y="0"/>
                  <a:ext cx="0" cy="1031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3366FF"/>
                  </a:solidFill>
                  <a:prstDash val="solid"/>
                  <a:headEnd type="arrow" w="med" len="med"/>
                  <a:tailEnd type="none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  <p:sp>
              <p:nvSpPr>
                <p:cNvPr id="18442" name="文本框 18441"/>
                <p:cNvSpPr txBox="1"/>
                <p:nvPr>
                  <p:custDataLst>
                    <p:tags r:id="rId11"/>
                  </p:custDataLst>
                </p:nvPr>
              </p:nvSpPr>
              <p:spPr>
                <a:xfrm>
                  <a:off x="349" y="583"/>
                  <a:ext cx="336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a</a:t>
                  </a:r>
                  <a:r>
                    <a:rPr lang="en-US" altLang="zh-CN" sz="2400" b="1" i="1" baseline="-25000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1</a:t>
                  </a:r>
                </a:p>
              </p:txBody>
            </p:sp>
          </p:grpSp>
          <p:grpSp>
            <p:nvGrpSpPr>
              <p:cNvPr id="18443" name="组合 18442"/>
              <p:cNvGrpSpPr/>
              <p:nvPr>
                <p:custDataLst>
                  <p:tags r:id="rId12"/>
                </p:custDataLst>
              </p:nvPr>
            </p:nvGrpSpPr>
            <p:grpSpPr>
              <a:xfrm>
                <a:off x="288" y="0"/>
                <a:ext cx="1161" cy="328"/>
                <a:chExt cx="1161" cy="328"/>
              </a:xfrm>
              <a:grpFill/>
            </p:grpSpPr>
            <p:sp>
              <p:nvSpPr>
                <p:cNvPr id="18444" name="直接连接符 18443"/>
                <p:cNvSpPr/>
                <p:nvPr>
                  <p:custDataLst>
                    <p:tags r:id="rId13"/>
                  </p:custDataLst>
                </p:nvPr>
              </p:nvSpPr>
              <p:spPr>
                <a:xfrm>
                  <a:off x="0" y="328"/>
                  <a:ext cx="1161" cy="0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3366FF"/>
                  </a:solidFill>
                  <a:prstDash val="solid"/>
                  <a:headEnd type="none" w="med" len="med"/>
                  <a:tailEnd type="arrow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  <p:sp>
              <p:nvSpPr>
                <p:cNvPr id="18445" name="文本框 18444"/>
                <p:cNvSpPr txBox="1"/>
                <p:nvPr>
                  <p:custDataLst>
                    <p:tags r:id="rId14"/>
                  </p:custDataLst>
                </p:nvPr>
              </p:nvSpPr>
              <p:spPr>
                <a:xfrm>
                  <a:off x="824" y="0"/>
                  <a:ext cx="336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a</a:t>
                  </a:r>
                  <a:r>
                    <a:rPr lang="en-US" altLang="zh-CN" sz="2400" b="1" i="1" baseline="-25000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2</a:t>
                  </a:r>
                </a:p>
              </p:txBody>
            </p:sp>
          </p:grpSp>
          <p:sp>
            <p:nvSpPr>
              <p:cNvPr id="18446" name="直接连接符 18445"/>
              <p:cNvSpPr/>
              <p:nvPr>
                <p:custDataLst>
                  <p:tags r:id="rId15"/>
                </p:custDataLst>
              </p:nvPr>
            </p:nvSpPr>
            <p:spPr>
              <a:xfrm>
                <a:off x="288" y="1344"/>
                <a:ext cx="1161" cy="0"/>
              </a:xfrm>
              <a:prstGeom prst="line">
                <a:avLst/>
              </a:prstGeom>
              <a:grpFill/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2400"/>
              </a:p>
            </p:txBody>
          </p:sp>
          <p:sp>
            <p:nvSpPr>
              <p:cNvPr id="18447" name="直接连接符 18446"/>
              <p:cNvSpPr/>
              <p:nvPr>
                <p:custDataLst>
                  <p:tags r:id="rId16"/>
                </p:custDataLst>
              </p:nvPr>
            </p:nvSpPr>
            <p:spPr>
              <a:xfrm flipH="1" flipV="1">
                <a:off x="1448" y="328"/>
                <a:ext cx="0" cy="1031"/>
              </a:xfrm>
              <a:prstGeom prst="line">
                <a:avLst/>
              </a:prstGeom>
              <a:grpFill/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2400"/>
              </a:p>
            </p:txBody>
          </p:sp>
        </p:grpSp>
      </p:grpSp>
      <p:grpSp>
        <p:nvGrpSpPr>
          <p:cNvPr id="18448" name="组合 18447"/>
          <p:cNvGrpSpPr/>
          <p:nvPr>
            <p:custDataLst>
              <p:tags r:id="rId17"/>
            </p:custDataLst>
          </p:nvPr>
        </p:nvGrpSpPr>
        <p:grpSpPr>
          <a:xfrm>
            <a:off x="5259869" y="2896917"/>
            <a:ext cx="2432379" cy="2432379"/>
            <a:chExt cx="1536" cy="1536"/>
          </a:xfrm>
          <a:solidFill>
            <a:schemeClr val="bg1"/>
          </a:solidFill>
        </p:grpSpPr>
        <p:sp>
          <p:nvSpPr>
            <p:cNvPr id="18449" name="矩形 18448"/>
            <p:cNvSpPr/>
            <p:nvPr>
              <p:custDataLst>
                <p:tags r:id="rId18"/>
              </p:custDataLst>
            </p:nvPr>
          </p:nvSpPr>
          <p:spPr>
            <a:xfrm>
              <a:off x="0" y="0"/>
              <a:ext cx="1536" cy="1536"/>
            </a:xfrm>
            <a:prstGeom prst="rect">
              <a:avLst/>
            </a:prstGeom>
            <a:grpFill/>
            <a:ln w="9525">
              <a:noFill/>
            </a:ln>
          </p:spPr>
          <p:txBody>
            <a:bodyPr wrap="none" anchor="ctr"/>
            <a:lstStyle/>
            <a:p>
              <a:endParaRPr sz="2400" b="1" i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grpSp>
          <p:nvGrpSpPr>
            <p:cNvPr id="18450" name="组合 18449"/>
            <p:cNvGrpSpPr/>
            <p:nvPr>
              <p:custDataLst>
                <p:tags r:id="rId19"/>
              </p:custDataLst>
            </p:nvPr>
          </p:nvGrpSpPr>
          <p:grpSpPr>
            <a:xfrm>
              <a:off x="232" y="283"/>
              <a:ext cx="1112" cy="980"/>
              <a:chOff x="0" y="-5"/>
              <a:chExt cx="1112" cy="980"/>
            </a:xfrm>
            <a:grpFill/>
          </p:grpSpPr>
          <p:grpSp>
            <p:nvGrpSpPr>
              <p:cNvPr id="18451" name="组合 18450"/>
              <p:cNvGrpSpPr/>
              <p:nvPr>
                <p:custDataLst>
                  <p:tags r:id="rId20"/>
                </p:custDataLst>
              </p:nvPr>
            </p:nvGrpSpPr>
            <p:grpSpPr>
              <a:xfrm>
                <a:off x="8" y="-5"/>
                <a:ext cx="457" cy="972"/>
                <a:chOff x="0" y="-5"/>
                <a:chExt cx="457" cy="972"/>
              </a:xfrm>
              <a:grpFill/>
            </p:grpSpPr>
            <p:sp>
              <p:nvSpPr>
                <p:cNvPr id="18452" name="直接连接符 18451"/>
                <p:cNvSpPr/>
                <p:nvPr>
                  <p:custDataLst>
                    <p:tags r:id="rId21"/>
                  </p:custDataLst>
                </p:nvPr>
              </p:nvSpPr>
              <p:spPr>
                <a:xfrm flipV="1">
                  <a:off x="0" y="39"/>
                  <a:ext cx="457" cy="928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3366FF"/>
                  </a:solidFill>
                  <a:prstDash val="solid"/>
                  <a:headEnd type="none" w="med" len="med"/>
                  <a:tailEnd type="arrow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  <p:sp>
              <p:nvSpPr>
                <p:cNvPr id="18453" name="文本框 18452"/>
                <p:cNvSpPr txBox="1"/>
                <p:nvPr>
                  <p:custDataLst>
                    <p:tags r:id="rId22"/>
                  </p:custDataLst>
                </p:nvPr>
              </p:nvSpPr>
              <p:spPr>
                <a:xfrm>
                  <a:off x="8" y="-5"/>
                  <a:ext cx="336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v</a:t>
                  </a:r>
                  <a:r>
                    <a:rPr lang="en-US" altLang="zh-CN" sz="2400" b="1" i="1" baseline="-25000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1</a:t>
                  </a:r>
                </a:p>
              </p:txBody>
            </p:sp>
          </p:grpSp>
          <p:grpSp>
            <p:nvGrpSpPr>
              <p:cNvPr id="18454" name="组合 18453"/>
              <p:cNvGrpSpPr/>
              <p:nvPr>
                <p:custDataLst>
                  <p:tags r:id="rId23"/>
                </p:custDataLst>
              </p:nvPr>
            </p:nvGrpSpPr>
            <p:grpSpPr>
              <a:xfrm>
                <a:off x="0" y="626"/>
                <a:ext cx="672" cy="334"/>
                <a:chOff x="0" y="-286"/>
                <a:chExt cx="672" cy="334"/>
              </a:xfrm>
              <a:grpFill/>
            </p:grpSpPr>
            <p:sp>
              <p:nvSpPr>
                <p:cNvPr id="18455" name="直接连接符 18454"/>
                <p:cNvSpPr/>
                <p:nvPr>
                  <p:custDataLst>
                    <p:tags r:id="rId24"/>
                  </p:custDataLst>
                </p:nvPr>
              </p:nvSpPr>
              <p:spPr>
                <a:xfrm>
                  <a:off x="0" y="48"/>
                  <a:ext cx="672" cy="0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3366FF"/>
                  </a:solidFill>
                  <a:prstDash val="solid"/>
                  <a:headEnd type="none" w="med" len="med"/>
                  <a:tailEnd type="arrow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  <p:sp>
              <p:nvSpPr>
                <p:cNvPr id="18456" name="文本框 18455"/>
                <p:cNvSpPr txBox="1"/>
                <p:nvPr>
                  <p:custDataLst>
                    <p:tags r:id="rId25"/>
                  </p:custDataLst>
                </p:nvPr>
              </p:nvSpPr>
              <p:spPr>
                <a:xfrm>
                  <a:off x="328" y="-286"/>
                  <a:ext cx="336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v</a:t>
                  </a:r>
                  <a:r>
                    <a:rPr lang="en-US" altLang="zh-CN" sz="2400" b="1" i="1" baseline="-25000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2</a:t>
                  </a:r>
                </a:p>
              </p:txBody>
            </p:sp>
          </p:grpSp>
          <p:sp>
            <p:nvSpPr>
              <p:cNvPr id="18457" name="直接连接符 18456"/>
              <p:cNvSpPr/>
              <p:nvPr>
                <p:custDataLst>
                  <p:tags r:id="rId26"/>
                </p:custDataLst>
              </p:nvPr>
            </p:nvSpPr>
            <p:spPr>
              <a:xfrm>
                <a:off x="464" y="48"/>
                <a:ext cx="600" cy="0"/>
              </a:xfrm>
              <a:prstGeom prst="line">
                <a:avLst/>
              </a:prstGeom>
              <a:grpFill/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2400"/>
              </a:p>
            </p:txBody>
          </p:sp>
          <p:grpSp>
            <p:nvGrpSpPr>
              <p:cNvPr id="18458" name="组合 18457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16" y="39"/>
                <a:ext cx="1096" cy="913"/>
                <a:chExt cx="1096" cy="913"/>
              </a:xfrm>
              <a:grpFill/>
            </p:grpSpPr>
            <p:sp>
              <p:nvSpPr>
                <p:cNvPr id="18459" name="文本框 18458"/>
                <p:cNvSpPr txBox="1"/>
                <p:nvPr>
                  <p:custDataLst>
                    <p:tags r:id="rId28"/>
                  </p:custDataLst>
                </p:nvPr>
              </p:nvSpPr>
              <p:spPr>
                <a:xfrm>
                  <a:off x="664" y="192"/>
                  <a:ext cx="240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FF0000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v</a:t>
                  </a:r>
                </a:p>
              </p:txBody>
            </p:sp>
            <p:sp>
              <p:nvSpPr>
                <p:cNvPr id="18460" name="直接连接符 18459"/>
                <p:cNvSpPr/>
                <p:nvPr>
                  <p:custDataLst>
                    <p:tags r:id="rId29"/>
                  </p:custDataLst>
                </p:nvPr>
              </p:nvSpPr>
              <p:spPr>
                <a:xfrm flipV="1">
                  <a:off x="0" y="0"/>
                  <a:ext cx="1096" cy="913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FF0000"/>
                  </a:solidFill>
                  <a:prstDash val="solid"/>
                  <a:headEnd type="none" w="med" len="med"/>
                  <a:tailEnd type="arrow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</p:grpSp>
          <p:sp>
            <p:nvSpPr>
              <p:cNvPr id="18461" name="直接连接符 18460"/>
              <p:cNvSpPr/>
              <p:nvPr>
                <p:custDataLst>
                  <p:tags r:id="rId30"/>
                </p:custDataLst>
              </p:nvPr>
            </p:nvSpPr>
            <p:spPr>
              <a:xfrm flipV="1">
                <a:off x="648" y="47"/>
                <a:ext cx="457" cy="928"/>
              </a:xfrm>
              <a:prstGeom prst="line">
                <a:avLst/>
              </a:prstGeom>
              <a:grpFill/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2400"/>
              </a:p>
            </p:txBody>
          </p:sp>
        </p:grpSp>
      </p:grpSp>
      <p:sp>
        <p:nvSpPr>
          <p:cNvPr id="18462" name="矩形 18461"/>
          <p:cNvSpPr/>
          <p:nvPr>
            <p:custDataLst>
              <p:tags r:id="rId31"/>
            </p:custDataLst>
          </p:nvPr>
        </p:nvSpPr>
        <p:spPr>
          <a:xfrm>
            <a:off x="863317" y="1320237"/>
            <a:ext cx="7905232" cy="50276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运动的合成与分解是指 </a:t>
            </a:r>
            <a:r>
              <a:rPr lang="en-US" altLang="zh-CN" sz="2667" b="1" i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667" b="1" i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 </a:t>
            </a:r>
            <a:r>
              <a:rPr lang="en-US" altLang="zh-CN" sz="2667" b="1" i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en-US" altLang="zh-CN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的合成与分解。</a:t>
            </a:r>
          </a:p>
        </p:txBody>
      </p:sp>
      <p:grpSp>
        <p:nvGrpSpPr>
          <p:cNvPr id="18464" name="组合 18463"/>
          <p:cNvGrpSpPr/>
          <p:nvPr>
            <p:custDataLst>
              <p:tags r:id="rId32"/>
            </p:custDataLst>
          </p:nvPr>
        </p:nvGrpSpPr>
        <p:grpSpPr>
          <a:xfrm>
            <a:off x="1500011" y="2771799"/>
            <a:ext cx="2660415" cy="2587571"/>
            <a:chExt cx="1680" cy="1634"/>
          </a:xfrm>
          <a:solidFill>
            <a:schemeClr val="bg1"/>
          </a:solidFill>
        </p:grpSpPr>
        <p:sp>
          <p:nvSpPr>
            <p:cNvPr id="18465" name="矩形 18464"/>
            <p:cNvSpPr/>
            <p:nvPr>
              <p:custDataLst>
                <p:tags r:id="rId33"/>
              </p:custDataLst>
            </p:nvPr>
          </p:nvSpPr>
          <p:spPr>
            <a:xfrm>
              <a:off x="0" y="48"/>
              <a:ext cx="1680" cy="1536"/>
            </a:xfrm>
            <a:prstGeom prst="rect">
              <a:avLst/>
            </a:prstGeom>
            <a:grpFill/>
            <a:ln w="9525">
              <a:noFill/>
            </a:ln>
          </p:spPr>
          <p:txBody>
            <a:bodyPr wrap="none" anchor="ctr"/>
            <a:lstStyle/>
            <a:p>
              <a:endParaRPr sz="2400" b="1" i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grpSp>
          <p:nvGrpSpPr>
            <p:cNvPr id="18466" name="组合 18465"/>
            <p:cNvGrpSpPr/>
            <p:nvPr>
              <p:custDataLst>
                <p:tags r:id="rId34"/>
              </p:custDataLst>
            </p:nvPr>
          </p:nvGrpSpPr>
          <p:grpSpPr>
            <a:xfrm>
              <a:off x="8" y="0"/>
              <a:ext cx="1672" cy="1634"/>
              <a:chOff x="-40" y="0"/>
              <a:chExt cx="1672" cy="1634"/>
            </a:xfrm>
            <a:grpFill/>
          </p:grpSpPr>
          <p:sp>
            <p:nvSpPr>
              <p:cNvPr id="18467" name="文本框 18466"/>
              <p:cNvSpPr txBox="1"/>
              <p:nvPr>
                <p:custDataLst>
                  <p:tags r:id="rId35"/>
                </p:custDataLst>
              </p:nvPr>
            </p:nvSpPr>
            <p:spPr>
              <a:xfrm>
                <a:off x="104" y="1240"/>
                <a:ext cx="240" cy="292"/>
              </a:xfrm>
              <a:prstGeom prst="rect">
                <a:avLst/>
              </a:prstGeom>
              <a:grp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2400" b="1" i="1">
                    <a:latin typeface="宋体" panose="02010600030101010101" pitchFamily="2" charset="-122"/>
                    <a:ea typeface="宋体" panose="02010600030101010101" pitchFamily="2" charset="-122"/>
                  </a:rPr>
                  <a:t>A</a:t>
                </a:r>
              </a:p>
            </p:txBody>
          </p:sp>
          <p:sp>
            <p:nvSpPr>
              <p:cNvPr id="18468" name="文本框 18467"/>
              <p:cNvSpPr txBox="1"/>
              <p:nvPr>
                <p:custDataLst>
                  <p:tags r:id="rId36"/>
                </p:custDataLst>
              </p:nvPr>
            </p:nvSpPr>
            <p:spPr>
              <a:xfrm>
                <a:off x="1392" y="0"/>
                <a:ext cx="240" cy="292"/>
              </a:xfrm>
              <a:prstGeom prst="rect">
                <a:avLst/>
              </a:prstGeom>
              <a:grp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2400" b="1" i="1">
                    <a:latin typeface="宋体" panose="02010600030101010101" pitchFamily="2" charset="-122"/>
                    <a:ea typeface="宋体" panose="02010600030101010101" pitchFamily="2" charset="-122"/>
                  </a:rPr>
                  <a:t>B</a:t>
                </a:r>
              </a:p>
            </p:txBody>
          </p:sp>
          <p:grpSp>
            <p:nvGrpSpPr>
              <p:cNvPr id="18469" name="组合 18468"/>
              <p:cNvGrpSpPr/>
              <p:nvPr>
                <p:custDataLst>
                  <p:tags r:id="rId37"/>
                </p:custDataLst>
              </p:nvPr>
            </p:nvGrpSpPr>
            <p:grpSpPr>
              <a:xfrm>
                <a:off x="304" y="288"/>
                <a:ext cx="1144" cy="1000"/>
                <a:chExt cx="1144" cy="1000"/>
              </a:xfrm>
              <a:grpFill/>
            </p:grpSpPr>
            <p:sp>
              <p:nvSpPr>
                <p:cNvPr id="18470" name="直接连接符 18469"/>
                <p:cNvSpPr/>
                <p:nvPr>
                  <p:custDataLst>
                    <p:tags r:id="rId38"/>
                  </p:custDataLst>
                </p:nvPr>
              </p:nvSpPr>
              <p:spPr>
                <a:xfrm flipV="1">
                  <a:off x="0" y="0"/>
                  <a:ext cx="1144" cy="1000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FF0000"/>
                  </a:solidFill>
                  <a:prstDash val="solid"/>
                  <a:headEnd type="none" w="med" len="med"/>
                  <a:tailEnd type="arrow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  <p:sp>
              <p:nvSpPr>
                <p:cNvPr id="18471" name="文本框 18470"/>
                <p:cNvSpPr txBox="1"/>
                <p:nvPr>
                  <p:custDataLst>
                    <p:tags r:id="rId39"/>
                  </p:custDataLst>
                </p:nvPr>
              </p:nvSpPr>
              <p:spPr>
                <a:xfrm>
                  <a:off x="848" y="279"/>
                  <a:ext cx="240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FF0000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x</a:t>
                  </a:r>
                </a:p>
              </p:txBody>
            </p:sp>
          </p:grpSp>
          <p:grpSp>
            <p:nvGrpSpPr>
              <p:cNvPr id="18472" name="组合 18471"/>
              <p:cNvGrpSpPr/>
              <p:nvPr>
                <p:custDataLst>
                  <p:tags r:id="rId40"/>
                </p:custDataLst>
              </p:nvPr>
            </p:nvGrpSpPr>
            <p:grpSpPr>
              <a:xfrm>
                <a:off x="-40" y="218"/>
                <a:ext cx="336" cy="1085"/>
                <a:chOff x="-40" y="-22"/>
                <a:chExt cx="336" cy="1085"/>
              </a:xfrm>
              <a:grpFill/>
            </p:grpSpPr>
            <p:sp>
              <p:nvSpPr>
                <p:cNvPr id="18473" name="直接连接符 18472"/>
                <p:cNvSpPr/>
                <p:nvPr>
                  <p:custDataLst>
                    <p:tags r:id="rId41"/>
                  </p:custDataLst>
                </p:nvPr>
              </p:nvSpPr>
              <p:spPr>
                <a:xfrm flipH="1" flipV="1">
                  <a:off x="296" y="32"/>
                  <a:ext cx="0" cy="1031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3366FF"/>
                  </a:solidFill>
                  <a:prstDash val="solid"/>
                  <a:headEnd type="none" w="med" len="med"/>
                  <a:tailEnd type="arrow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  <p:sp>
              <p:nvSpPr>
                <p:cNvPr id="18474" name="文本框 18473"/>
                <p:cNvSpPr txBox="1"/>
                <p:nvPr>
                  <p:custDataLst>
                    <p:tags r:id="rId42"/>
                  </p:custDataLst>
                </p:nvPr>
              </p:nvSpPr>
              <p:spPr>
                <a:xfrm>
                  <a:off x="-40" y="-22"/>
                  <a:ext cx="336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x</a:t>
                  </a:r>
                  <a:r>
                    <a:rPr lang="en-US" altLang="zh-CN" sz="2400" b="1" i="1" baseline="-25000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1</a:t>
                  </a:r>
                </a:p>
              </p:txBody>
            </p:sp>
          </p:grpSp>
          <p:grpSp>
            <p:nvGrpSpPr>
              <p:cNvPr id="18475" name="组合 18474"/>
              <p:cNvGrpSpPr/>
              <p:nvPr>
                <p:custDataLst>
                  <p:tags r:id="rId43"/>
                </p:custDataLst>
              </p:nvPr>
            </p:nvGrpSpPr>
            <p:grpSpPr>
              <a:xfrm>
                <a:off x="288" y="1296"/>
                <a:ext cx="1248" cy="338"/>
                <a:chExt cx="1248" cy="338"/>
              </a:xfrm>
              <a:grpFill/>
            </p:grpSpPr>
            <p:sp>
              <p:nvSpPr>
                <p:cNvPr id="18476" name="直接连接符 18475"/>
                <p:cNvSpPr/>
                <p:nvPr>
                  <p:custDataLst>
                    <p:tags r:id="rId44"/>
                  </p:custDataLst>
                </p:nvPr>
              </p:nvSpPr>
              <p:spPr>
                <a:xfrm>
                  <a:off x="0" y="0"/>
                  <a:ext cx="1161" cy="0"/>
                </a:xfrm>
                <a:prstGeom prst="line">
                  <a:avLst/>
                </a:prstGeom>
                <a:grpFill/>
                <a:ln w="28575" cap="flat" cmpd="sng">
                  <a:solidFill>
                    <a:srgbClr val="3366FF"/>
                  </a:solidFill>
                  <a:prstDash val="solid"/>
                  <a:headEnd type="none" w="med" len="med"/>
                  <a:tailEnd type="arrow" w="med" len="med"/>
                </a:ln>
              </p:spPr>
              <p:txBody>
                <a:bodyPr/>
                <a:lstStyle/>
                <a:p>
                  <a:endParaRPr sz="2400"/>
                </a:p>
              </p:txBody>
            </p:sp>
            <p:sp>
              <p:nvSpPr>
                <p:cNvPr id="18477" name="文本框 18476"/>
                <p:cNvSpPr txBox="1"/>
                <p:nvPr>
                  <p:custDataLst>
                    <p:tags r:id="rId45"/>
                  </p:custDataLst>
                </p:nvPr>
              </p:nvSpPr>
              <p:spPr>
                <a:xfrm>
                  <a:off x="912" y="46"/>
                  <a:ext cx="336" cy="292"/>
                </a:xfrm>
                <a:prstGeom prst="rect">
                  <a:avLst/>
                </a:prstGeom>
                <a:grp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2400" b="1" i="1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x</a:t>
                  </a:r>
                  <a:r>
                    <a:rPr lang="en-US" altLang="zh-CN" sz="2400" b="1" i="1" baseline="-25000">
                      <a:solidFill>
                        <a:srgbClr val="3366FF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2</a:t>
                  </a:r>
                </a:p>
              </p:txBody>
            </p:sp>
          </p:grpSp>
          <p:sp>
            <p:nvSpPr>
              <p:cNvPr id="18478" name="直接连接符 18477"/>
              <p:cNvSpPr/>
              <p:nvPr>
                <p:custDataLst>
                  <p:tags r:id="rId46"/>
                </p:custDataLst>
              </p:nvPr>
            </p:nvSpPr>
            <p:spPr>
              <a:xfrm>
                <a:off x="288" y="288"/>
                <a:ext cx="1161" cy="0"/>
              </a:xfrm>
              <a:prstGeom prst="line">
                <a:avLst/>
              </a:prstGeom>
              <a:grpFill/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2400"/>
              </a:p>
            </p:txBody>
          </p:sp>
          <p:sp>
            <p:nvSpPr>
              <p:cNvPr id="18479" name="直接连接符 18478"/>
              <p:cNvSpPr/>
              <p:nvPr>
                <p:custDataLst>
                  <p:tags r:id="rId47"/>
                </p:custDataLst>
              </p:nvPr>
            </p:nvSpPr>
            <p:spPr>
              <a:xfrm flipH="1" flipV="1">
                <a:off x="1448" y="280"/>
                <a:ext cx="0" cy="1031"/>
              </a:xfrm>
              <a:prstGeom prst="line">
                <a:avLst/>
              </a:prstGeom>
              <a:grpFill/>
              <a:ln w="19050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2400"/>
              </a:p>
            </p:txBody>
          </p:sp>
        </p:grpSp>
      </p:grpSp>
      <p:sp>
        <p:nvSpPr>
          <p:cNvPr id="18480" name="圆角矩形标注 18479"/>
          <p:cNvSpPr/>
          <p:nvPr>
            <p:custDataLst>
              <p:tags r:id="rId48"/>
            </p:custDataLst>
          </p:nvPr>
        </p:nvSpPr>
        <p:spPr>
          <a:xfrm>
            <a:off x="5563918" y="5315045"/>
            <a:ext cx="1216189" cy="456071"/>
          </a:xfrm>
          <a:prstGeom prst="wedgeRoundRectCallout">
            <a:avLst>
              <a:gd name="adj1" fmla="val -1042"/>
              <a:gd name="adj2" fmla="val -136458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分速度</a:t>
            </a:r>
          </a:p>
        </p:txBody>
      </p:sp>
      <p:sp>
        <p:nvSpPr>
          <p:cNvPr id="18481" name="圆角矩形标注 18480"/>
          <p:cNvSpPr/>
          <p:nvPr>
            <p:custDataLst>
              <p:tags r:id="rId49"/>
            </p:custDataLst>
          </p:nvPr>
        </p:nvSpPr>
        <p:spPr>
          <a:xfrm>
            <a:off x="5259870" y="3262724"/>
            <a:ext cx="456071" cy="1216189"/>
          </a:xfrm>
          <a:prstGeom prst="wedgeRoundRectCallout">
            <a:avLst>
              <a:gd name="adj1" fmla="val 112847"/>
              <a:gd name="adj2" fmla="val 11718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分速度</a:t>
            </a:r>
          </a:p>
        </p:txBody>
      </p:sp>
      <p:sp>
        <p:nvSpPr>
          <p:cNvPr id="18482" name="圆角矩形标注 18481"/>
          <p:cNvSpPr/>
          <p:nvPr>
            <p:custDataLst>
              <p:tags r:id="rId50"/>
            </p:custDataLst>
          </p:nvPr>
        </p:nvSpPr>
        <p:spPr>
          <a:xfrm>
            <a:off x="5943976" y="2744894"/>
            <a:ext cx="1216189" cy="456071"/>
          </a:xfrm>
          <a:prstGeom prst="wedgeRoundRectCallout">
            <a:avLst>
              <a:gd name="adj1" fmla="val 17708"/>
              <a:gd name="adj2" fmla="val 189236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合速度</a:t>
            </a:r>
          </a:p>
        </p:txBody>
      </p:sp>
      <p:sp>
        <p:nvSpPr>
          <p:cNvPr id="18483" name="圆角矩形标注 18482"/>
          <p:cNvSpPr/>
          <p:nvPr>
            <p:custDataLst>
              <p:tags r:id="rId51"/>
            </p:custDataLst>
          </p:nvPr>
        </p:nvSpPr>
        <p:spPr>
          <a:xfrm>
            <a:off x="8053777" y="2848141"/>
            <a:ext cx="456071" cy="1596249"/>
          </a:xfrm>
          <a:prstGeom prst="wedgeRoundRectCallout">
            <a:avLst>
              <a:gd name="adj1" fmla="val 103819"/>
              <a:gd name="adj2" fmla="val 35713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分加速度</a:t>
            </a:r>
          </a:p>
        </p:txBody>
      </p:sp>
      <p:sp>
        <p:nvSpPr>
          <p:cNvPr id="18484" name="圆角矩形标注 18483"/>
          <p:cNvSpPr/>
          <p:nvPr>
            <p:custDataLst>
              <p:tags r:id="rId52"/>
            </p:custDataLst>
          </p:nvPr>
        </p:nvSpPr>
        <p:spPr>
          <a:xfrm>
            <a:off x="8847762" y="5224641"/>
            <a:ext cx="1596249" cy="456071"/>
          </a:xfrm>
          <a:prstGeom prst="wedgeRoundRectCallout">
            <a:avLst>
              <a:gd name="adj1" fmla="val 37005"/>
              <a:gd name="adj2" fmla="val -172569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合加速度</a:t>
            </a:r>
          </a:p>
        </p:txBody>
      </p:sp>
      <p:sp>
        <p:nvSpPr>
          <p:cNvPr id="18485" name="文本框 18484"/>
          <p:cNvSpPr txBox="1"/>
          <p:nvPr>
            <p:custDataLst>
              <p:tags r:id="rId53"/>
            </p:custDataLst>
          </p:nvPr>
        </p:nvSpPr>
        <p:spPr>
          <a:xfrm>
            <a:off x="1728047" y="2163705"/>
            <a:ext cx="2102995" cy="46166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 defTabSz="1179377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位移的合成</a:t>
            </a:r>
          </a:p>
        </p:txBody>
      </p:sp>
      <p:sp>
        <p:nvSpPr>
          <p:cNvPr id="18486" name="文本框 18485"/>
          <p:cNvSpPr txBox="1"/>
          <p:nvPr>
            <p:custDataLst>
              <p:tags r:id="rId54"/>
            </p:custDataLst>
          </p:nvPr>
        </p:nvSpPr>
        <p:spPr>
          <a:xfrm>
            <a:off x="5361219" y="2212811"/>
            <a:ext cx="2102995" cy="46166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 defTabSz="1179377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速度的合成</a:t>
            </a:r>
          </a:p>
        </p:txBody>
      </p:sp>
      <p:sp>
        <p:nvSpPr>
          <p:cNvPr id="18487" name="文本框 18486"/>
          <p:cNvSpPr txBox="1"/>
          <p:nvPr>
            <p:custDataLst>
              <p:tags r:id="rId55"/>
            </p:custDataLst>
          </p:nvPr>
        </p:nvSpPr>
        <p:spPr>
          <a:xfrm>
            <a:off x="8391689" y="2198418"/>
            <a:ext cx="2432379" cy="46166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 defTabSz="1179377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加速度的合成</a:t>
            </a:r>
          </a:p>
        </p:txBody>
      </p:sp>
      <p:sp>
        <p:nvSpPr>
          <p:cNvPr id="18488" name="圆角矩形标注 18487"/>
          <p:cNvSpPr/>
          <p:nvPr>
            <p:custDataLst>
              <p:tags r:id="rId56"/>
            </p:custDataLst>
          </p:nvPr>
        </p:nvSpPr>
        <p:spPr>
          <a:xfrm>
            <a:off x="8695738" y="2640237"/>
            <a:ext cx="1520237" cy="456071"/>
          </a:xfrm>
          <a:prstGeom prst="wedgeRoundRectCallout">
            <a:avLst>
              <a:gd name="adj1" fmla="val -6352"/>
              <a:gd name="adj2" fmla="val 84722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分加速度</a:t>
            </a:r>
          </a:p>
        </p:txBody>
      </p:sp>
      <p:sp>
        <p:nvSpPr>
          <p:cNvPr id="18489" name="圆角矩形标注 18488"/>
          <p:cNvSpPr/>
          <p:nvPr>
            <p:custDataLst>
              <p:tags r:id="rId57"/>
            </p:custDataLst>
          </p:nvPr>
        </p:nvSpPr>
        <p:spPr>
          <a:xfrm>
            <a:off x="2260130" y="2619775"/>
            <a:ext cx="1216189" cy="456071"/>
          </a:xfrm>
          <a:prstGeom prst="wedgeRoundRectCallout">
            <a:avLst>
              <a:gd name="adj1" fmla="val 36588"/>
              <a:gd name="adj2" fmla="val 171181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合位移</a:t>
            </a:r>
          </a:p>
        </p:txBody>
      </p:sp>
      <p:sp>
        <p:nvSpPr>
          <p:cNvPr id="18490" name="圆角矩形标注 18489"/>
          <p:cNvSpPr/>
          <p:nvPr>
            <p:custDataLst>
              <p:tags r:id="rId58"/>
            </p:custDataLst>
          </p:nvPr>
        </p:nvSpPr>
        <p:spPr>
          <a:xfrm>
            <a:off x="2260130" y="5128166"/>
            <a:ext cx="1216189" cy="456071"/>
          </a:xfrm>
          <a:prstGeom prst="wedgeRoundRectCallout">
            <a:avLst>
              <a:gd name="adj1" fmla="val 35546"/>
              <a:gd name="adj2" fmla="val -105903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分位移</a:t>
            </a:r>
          </a:p>
        </p:txBody>
      </p:sp>
      <p:sp>
        <p:nvSpPr>
          <p:cNvPr id="18491" name="圆角矩形标注 18490"/>
          <p:cNvSpPr/>
          <p:nvPr>
            <p:custDataLst>
              <p:tags r:id="rId59"/>
            </p:custDataLst>
          </p:nvPr>
        </p:nvSpPr>
        <p:spPr>
          <a:xfrm>
            <a:off x="1347989" y="3607930"/>
            <a:ext cx="456071" cy="1216189"/>
          </a:xfrm>
          <a:prstGeom prst="wedgeRoundRectCallout">
            <a:avLst>
              <a:gd name="adj1" fmla="val 103472"/>
              <a:gd name="adj2" fmla="val -42968"/>
              <a:gd name="adj3" fmla="val 16667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分位移</a:t>
            </a:r>
          </a:p>
        </p:txBody>
      </p:sp>
      <p:sp>
        <p:nvSpPr>
          <p:cNvPr id="18492" name="矩形 18491"/>
          <p:cNvSpPr/>
          <p:nvPr>
            <p:custDataLst>
              <p:tags r:id="rId60"/>
            </p:custDataLst>
          </p:nvPr>
        </p:nvSpPr>
        <p:spPr>
          <a:xfrm>
            <a:off x="780627" y="6010487"/>
            <a:ext cx="10756900" cy="461665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0B0F0"/>
            </a:solidFill>
            <a:prstDash val="lgDash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运动的合成是唯一的，而分解不是唯一的，通常按运动所产生的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实际效果分解。</a:t>
            </a:r>
          </a:p>
        </p:txBody>
      </p:sp>
      <p:sp>
        <p:nvSpPr>
          <p:cNvPr id="2" name="圆角矩形 1">
            <a:hlinkClick r:id="rId62" action="ppaction://hlinksldjump"/>
          </p:cNvPr>
          <p:cNvSpPr/>
          <p:nvPr>
            <p:custDataLst>
              <p:tags r:id="rId61"/>
            </p:custDataLst>
          </p:nvPr>
        </p:nvSpPr>
        <p:spPr>
          <a:xfrm>
            <a:off x="0" y="8467"/>
            <a:ext cx="4700693" cy="884767"/>
          </a:xfrm>
          <a:prstGeom prst="roundRect">
            <a:avLst>
              <a:gd name="adj" fmla="val 581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33" noProof="1"/>
          </a:p>
        </p:txBody>
      </p:sp>
      <p:sp>
        <p:nvSpPr>
          <p:cNvPr id="3" name="TextBox 14">
            <a:hlinkClick r:id="rId62" action="ppaction://hlinksldjump"/>
          </p:cNvPr>
          <p:cNvSpPr txBox="1"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272627" y="144780"/>
            <a:ext cx="4666827" cy="5816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18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三、运动的合成与分解</a:t>
            </a:r>
          </a:p>
        </p:txBody>
      </p:sp>
      <p:cxnSp>
        <p:nvCxnSpPr>
          <p:cNvPr id="4" name="直接连接符 3"/>
          <p:cNvCxnSpPr/>
          <p:nvPr>
            <p:custDataLst>
              <p:tags r:id="rId64"/>
            </p:custDataLst>
          </p:nvPr>
        </p:nvCxnSpPr>
        <p:spPr>
          <a:xfrm>
            <a:off x="78" y="987853"/>
            <a:ext cx="6225473" cy="0"/>
          </a:xfrm>
          <a:prstGeom prst="line">
            <a:avLst/>
          </a:prstGeom>
          <a:noFill/>
          <a:ln w="28575" cap="flat">
            <a:solidFill>
              <a:srgbClr val="C0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779480827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  <p:cond evt="onBegin" delay="0">
                          <p:tn val="46"/>
                        </p:cond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  <p:cond evt="onBegin" delay="0">
                          <p:tn val="57"/>
                        </p:cond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  <p:cond evt="onBegin" delay="0">
                          <p:tn val="81"/>
                        </p:cond>
                      </p:stCondLst>
                      <p:childTnLst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  <p:cond evt="onBegin" delay="0">
                          <p:tn val="92"/>
                        </p:cond>
                      </p:stCondLst>
                      <p:childTnLst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1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8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  <p:cond evt="onBegin" delay="0">
                          <p:tn val="114"/>
                        </p:cond>
                      </p:stCondLst>
                      <p:childTnLst>
                        <p:par>
                          <p:cTn id="1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20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2" grpId="0"/>
      <p:bldP spid="18480" grpId="0"/>
      <p:bldP spid="18481" grpId="0"/>
      <p:bldP spid="18482" grpId="0"/>
      <p:bldP spid="18483" grpId="0"/>
      <p:bldP spid="18484" grpId="0"/>
      <p:bldP spid="18485" grpId="0"/>
      <p:bldP spid="18486" grpId="0"/>
      <p:bldP spid="18487" grpId="0"/>
      <p:bldP spid="18488" grpId="0"/>
      <p:bldP spid="18489" grpId="0"/>
      <p:bldP spid="18490" grpId="0"/>
      <p:bldP spid="18491" grpId="0"/>
      <p:bldP spid="184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0" name="文本框 19"/>
          <p:cNvSpPr txBox="1"/>
          <p:nvPr>
            <p:custDataLst>
              <p:tags r:id="rId3"/>
            </p:custDataLst>
          </p:nvPr>
        </p:nvSpPr>
        <p:spPr>
          <a:xfrm>
            <a:off x="342846" y="1935892"/>
            <a:ext cx="113435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zh-CN" altLang="zh-CN" sz="4800"/>
              <a:t>如图所示，炮筒与水平方向的夹角为</a:t>
            </a:r>
            <a:r>
              <a:rPr lang="en-US" altLang="zh-CN" sz="4800"/>
              <a:t>60</a:t>
            </a:r>
            <a:r>
              <a:rPr lang="en-US" altLang="zh-CN" sz="4800" baseline="30000"/>
              <a:t>o</a:t>
            </a:r>
            <a:r>
              <a:rPr lang="zh-CN" altLang="zh-CN" sz="4800"/>
              <a:t>，炮弹从炮筒射出时速度的大小为</a:t>
            </a:r>
            <a:r>
              <a:rPr lang="en-US" altLang="zh-CN" sz="4800"/>
              <a:t>800m/s</a:t>
            </a:r>
            <a:r>
              <a:rPr lang="zh-CN" altLang="zh-CN" sz="4800"/>
              <a:t>。求炮弹在竖直方向和水平方向的分速度大小。</a:t>
            </a:r>
          </a:p>
        </p:txBody>
      </p:sp>
      <p:sp>
        <p:nvSpPr>
          <p:cNvPr id="21" name="流程图: 可选过程 20"/>
          <p:cNvSpPr/>
          <p:nvPr>
            <p:custDataLst>
              <p:tags r:id="rId4"/>
            </p:custDataLst>
          </p:nvPr>
        </p:nvSpPr>
        <p:spPr>
          <a:xfrm>
            <a:off x="252230" y="148786"/>
            <a:ext cx="2412259" cy="760729"/>
          </a:xfrm>
          <a:prstGeom prst="flowChartAlternateProcess">
            <a:avLst/>
          </a:prstGeom>
          <a:solidFill>
            <a:srgbClr val="1D9A78"/>
          </a:solidFill>
          <a:ln w="12700" cap="flat" cmpd="sng" algn="ctr">
            <a:solidFill>
              <a:srgbClr val="1D9A78">
                <a:shade val="50000"/>
              </a:srgbClr>
            </a:solidFill>
            <a:prstDash val="solid"/>
            <a:miter lim="800000"/>
          </a:ln>
          <a:effectLst/>
        </p:spPr>
        <p:txBody>
          <a:bodyPr lIns="91411" tIns="45704" rIns="91411" bIns="45704" rtlCol="0" anchor="ctr"/>
          <a:lstStyle/>
          <a:p>
            <a:pPr algn="ctr" defTabSz="914354"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Arial"/>
              </a:rPr>
              <a:t>例题分析</a:t>
            </a:r>
          </a:p>
        </p:txBody>
      </p:sp>
      <p:pic>
        <p:nvPicPr>
          <p:cNvPr id="23" name="图片 22" descr="figure"/>
          <p:cNvPicPr/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497072" y="4283172"/>
            <a:ext cx="2574581" cy="203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37669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4" name="对象 3" descr="eqIdaf13a10125f54e2cba6b84ba15125acc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87562874"/>
              </p:ext>
            </p:extLst>
          </p:nvPr>
        </p:nvGraphicFramePr>
        <p:xfrm>
          <a:off x="2579199" y="2433872"/>
          <a:ext cx="4592783" cy="8173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4" imgW="2247900" imgH="393700" progId="Equation.DSMT4">
                  <p:embed/>
                </p:oleObj>
              </mc:Choice>
              <mc:Fallback>
                <p:oleObj r:id="rId4" imgW="22479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79199" y="2433872"/>
                        <a:ext cx="4592783" cy="8173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 descr="eqId2d63bb21d41246a7a00c3df410ee19f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696108871"/>
              </p:ext>
            </p:extLst>
          </p:nvPr>
        </p:nvGraphicFramePr>
        <p:xfrm>
          <a:off x="2768669" y="4754871"/>
          <a:ext cx="5268930" cy="90152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7" imgW="2501900" imgH="431800" progId="Equation.DSMT4">
                  <p:embed/>
                </p:oleObj>
              </mc:Choice>
              <mc:Fallback>
                <p:oleObj r:id="rId7" imgW="2501900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68669" y="4754871"/>
                        <a:ext cx="5268930" cy="9015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74167" y="670375"/>
            <a:ext cx="1085425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根据速度的合成与分解，可将炮弹从炮口射出时的速度可以</a:t>
            </a:r>
            <a:endParaRPr kumimoji="0" lang="en-US" altLang="zh-CN" sz="3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分解为水平和竖直方向，在水平方向上的速度</a:t>
            </a:r>
            <a:endParaRPr kumimoji="0" lang="zh-CN" altLang="zh-CN" sz="6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58837" y="3808866"/>
            <a:ext cx="38779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3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在竖直方向的速度为</a:t>
            </a:r>
            <a:endParaRPr kumimoji="0" lang="zh-CN" altLang="zh-CN" sz="6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52866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7736" name="矩形 27735"/>
          <p:cNvSpPr/>
          <p:nvPr>
            <p:custDataLst>
              <p:tags r:id="rId3"/>
            </p:custDataLst>
          </p:nvPr>
        </p:nvSpPr>
        <p:spPr>
          <a:xfrm>
            <a:off x="2143385" y="6125095"/>
            <a:ext cx="7981244" cy="53208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667">
                <a:latin typeface="黑体" panose="02010609060101010101" pitchFamily="2" charset="-122"/>
                <a:ea typeface="黑体" panose="02010609060101010101" pitchFamily="2" charset="-122"/>
              </a:rPr>
              <a:t>规律：</a:t>
            </a:r>
            <a:r>
              <a:rPr lang="zh-CN" altLang="en-US" sz="2667">
                <a:solidFill>
                  <a:srgbClr val="00B0F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合初速度</a:t>
            </a:r>
            <a:r>
              <a:rPr lang="zh-CN" altLang="en-US" sz="2667">
                <a:latin typeface="黑体" panose="02010609060101010101" pitchFamily="2" charset="-122"/>
                <a:ea typeface="黑体" panose="02010609060101010101" pitchFamily="2" charset="-122"/>
              </a:rPr>
              <a:t>与</a:t>
            </a:r>
            <a:r>
              <a:rPr lang="zh-CN" altLang="en-US" sz="2667">
                <a:solidFill>
                  <a:srgbClr val="00B0F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合外力</a:t>
            </a:r>
            <a:r>
              <a:rPr lang="zh-CN" altLang="en-US" sz="2667">
                <a:latin typeface="黑体" panose="02010609060101010101" pitchFamily="2" charset="-122"/>
                <a:ea typeface="黑体" panose="02010609060101010101" pitchFamily="2" charset="-122"/>
              </a:rPr>
              <a:t>是否在</a:t>
            </a:r>
            <a:r>
              <a:rPr lang="zh-CN" altLang="en-US" sz="2667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同一直线</a:t>
            </a:r>
          </a:p>
        </p:txBody>
      </p:sp>
      <p:sp>
        <p:nvSpPr>
          <p:cNvPr id="27686" name="矩形 27685"/>
          <p:cNvSpPr/>
          <p:nvPr>
            <p:custDataLst>
              <p:tags r:id="rId4"/>
            </p:custDataLst>
          </p:nvPr>
        </p:nvSpPr>
        <p:spPr>
          <a:xfrm>
            <a:off x="7293508" y="3152715"/>
            <a:ext cx="3040475" cy="92006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>
                <a:solidFill>
                  <a:srgbClr val="0000FF"/>
                </a:solidFill>
              </a:rPr>
              <a:t>可能直线运动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0000FF"/>
                </a:solidFill>
              </a:rPr>
              <a:t>可能曲线运动</a:t>
            </a:r>
          </a:p>
        </p:txBody>
      </p:sp>
      <p:sp>
        <p:nvSpPr>
          <p:cNvPr id="27684" name="矩形 27683"/>
          <p:cNvSpPr/>
          <p:nvPr>
            <p:custDataLst>
              <p:tags r:id="rId5"/>
            </p:custDataLst>
          </p:nvPr>
        </p:nvSpPr>
        <p:spPr>
          <a:xfrm>
            <a:off x="4808721" y="3332081"/>
            <a:ext cx="2867539" cy="45607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匀变速直线运动</a:t>
            </a:r>
          </a:p>
        </p:txBody>
      </p:sp>
      <p:sp>
        <p:nvSpPr>
          <p:cNvPr id="27682" name="矩形 27681"/>
          <p:cNvSpPr/>
          <p:nvPr>
            <p:custDataLst>
              <p:tags r:id="rId6"/>
            </p:custDataLst>
          </p:nvPr>
        </p:nvSpPr>
        <p:spPr>
          <a:xfrm>
            <a:off x="2073508" y="3312657"/>
            <a:ext cx="2875163" cy="54000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匀变速直线运动</a:t>
            </a:r>
          </a:p>
        </p:txBody>
      </p:sp>
      <p:sp>
        <p:nvSpPr>
          <p:cNvPr id="27679" name="矩形 27678">
            <a:hlinkClick r:id="rId8" action="ppaction://hlinkfile"/>
          </p:cNvPr>
          <p:cNvSpPr/>
          <p:nvPr>
            <p:custDataLst>
              <p:tags r:id="rId7"/>
            </p:custDataLst>
          </p:nvPr>
        </p:nvSpPr>
        <p:spPr>
          <a:xfrm>
            <a:off x="7221677" y="2560457"/>
            <a:ext cx="3040475" cy="524164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>
                <a:solidFill>
                  <a:srgbClr val="0000FF"/>
                </a:solidFill>
              </a:rPr>
              <a:t>曲线运动</a:t>
            </a:r>
            <a:endParaRPr lang="zh-CN" altLang="en-US" sz="2400">
              <a:solidFill>
                <a:srgbClr val="00B050"/>
              </a:solidFill>
              <a:hlinkClick r:id="rId9" action="ppaction://hlinkfile"/>
            </a:endParaRPr>
          </a:p>
        </p:txBody>
      </p:sp>
      <p:sp>
        <p:nvSpPr>
          <p:cNvPr id="27677" name="矩形 27676"/>
          <p:cNvSpPr/>
          <p:nvPr>
            <p:custDataLst>
              <p:tags r:id="rId10"/>
            </p:custDataLst>
          </p:nvPr>
        </p:nvSpPr>
        <p:spPr>
          <a:xfrm>
            <a:off x="4880552" y="2560457"/>
            <a:ext cx="2795712" cy="524164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匀变速直线运动</a:t>
            </a:r>
          </a:p>
        </p:txBody>
      </p:sp>
      <p:sp>
        <p:nvSpPr>
          <p:cNvPr id="27675" name="矩形 27674"/>
          <p:cNvSpPr/>
          <p:nvPr>
            <p:custDataLst>
              <p:tags r:id="rId11"/>
            </p:custDataLst>
          </p:nvPr>
        </p:nvSpPr>
        <p:spPr>
          <a:xfrm>
            <a:off x="2143384" y="2560456"/>
            <a:ext cx="2432379" cy="60017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匀速直线运动</a:t>
            </a:r>
          </a:p>
        </p:txBody>
      </p:sp>
      <p:sp>
        <p:nvSpPr>
          <p:cNvPr id="27670" name="矩形 27669"/>
          <p:cNvSpPr/>
          <p:nvPr>
            <p:custDataLst>
              <p:tags r:id="rId12"/>
            </p:custDataLst>
          </p:nvPr>
        </p:nvSpPr>
        <p:spPr>
          <a:xfrm>
            <a:off x="4880553" y="1893769"/>
            <a:ext cx="2508391" cy="5067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匀速直线运动</a:t>
            </a:r>
          </a:p>
        </p:txBody>
      </p:sp>
      <p:sp>
        <p:nvSpPr>
          <p:cNvPr id="27667" name="矩形 27666"/>
          <p:cNvSpPr/>
          <p:nvPr>
            <p:custDataLst>
              <p:tags r:id="rId13"/>
            </p:custDataLst>
          </p:nvPr>
        </p:nvSpPr>
        <p:spPr>
          <a:xfrm>
            <a:off x="7221677" y="1893769"/>
            <a:ext cx="3040475" cy="5067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>
                <a:solidFill>
                  <a:srgbClr val="0000FF"/>
                </a:solidFill>
              </a:rPr>
              <a:t>直线运动</a:t>
            </a:r>
          </a:p>
        </p:txBody>
      </p:sp>
      <p:sp>
        <p:nvSpPr>
          <p:cNvPr id="27665" name="矩形 27664"/>
          <p:cNvSpPr/>
          <p:nvPr>
            <p:custDataLst>
              <p:tags r:id="rId14"/>
            </p:custDataLst>
          </p:nvPr>
        </p:nvSpPr>
        <p:spPr>
          <a:xfrm>
            <a:off x="2143384" y="1893769"/>
            <a:ext cx="2432379" cy="5067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匀速直线运动</a:t>
            </a:r>
          </a:p>
        </p:txBody>
      </p:sp>
      <p:sp>
        <p:nvSpPr>
          <p:cNvPr id="27655" name="矩形 27654"/>
          <p:cNvSpPr/>
          <p:nvPr>
            <p:custDataLst>
              <p:tags r:id="rId15"/>
            </p:custDataLst>
          </p:nvPr>
        </p:nvSpPr>
        <p:spPr>
          <a:xfrm>
            <a:off x="7084155" y="1260337"/>
            <a:ext cx="3040475" cy="55742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3200">
                <a:solidFill>
                  <a:srgbClr val="FF0000"/>
                </a:solidFill>
              </a:rPr>
              <a:t>合运动</a:t>
            </a:r>
          </a:p>
        </p:txBody>
      </p:sp>
      <p:sp>
        <p:nvSpPr>
          <p:cNvPr id="27654" name="矩形 27653"/>
          <p:cNvSpPr/>
          <p:nvPr>
            <p:custDataLst>
              <p:tags r:id="rId16"/>
            </p:custDataLst>
          </p:nvPr>
        </p:nvSpPr>
        <p:spPr>
          <a:xfrm>
            <a:off x="2143384" y="1260337"/>
            <a:ext cx="4940771" cy="55742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3200">
                <a:solidFill>
                  <a:srgbClr val="FF0000"/>
                </a:solidFill>
              </a:rPr>
              <a:t>分运动</a:t>
            </a:r>
          </a:p>
        </p:txBody>
      </p:sp>
      <p:sp>
        <p:nvSpPr>
          <p:cNvPr id="27658" name="直接连接符 27657"/>
          <p:cNvSpPr/>
          <p:nvPr>
            <p:custDataLst>
              <p:tags r:id="rId17"/>
            </p:custDataLst>
          </p:nvPr>
        </p:nvSpPr>
        <p:spPr>
          <a:xfrm>
            <a:off x="2143385" y="1260336"/>
            <a:ext cx="7981244" cy="0"/>
          </a:xfrm>
          <a:prstGeom prst="line">
            <a:avLst/>
          </a:prstGeom>
          <a:ln w="28575" cap="sq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660" name="直接连接符 27659"/>
          <p:cNvSpPr/>
          <p:nvPr>
            <p:custDataLst>
              <p:tags r:id="rId18"/>
            </p:custDataLst>
          </p:nvPr>
        </p:nvSpPr>
        <p:spPr>
          <a:xfrm>
            <a:off x="2143385" y="6733189"/>
            <a:ext cx="7981244" cy="0"/>
          </a:xfrm>
          <a:prstGeom prst="line">
            <a:avLst/>
          </a:prstGeom>
          <a:ln w="28575" cap="sq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661" name="直接连接符 27660"/>
          <p:cNvSpPr/>
          <p:nvPr>
            <p:custDataLst>
              <p:tags r:id="rId19"/>
            </p:custDataLst>
          </p:nvPr>
        </p:nvSpPr>
        <p:spPr>
          <a:xfrm>
            <a:off x="2143384" y="1260335"/>
            <a:ext cx="1" cy="5472855"/>
          </a:xfrm>
          <a:prstGeom prst="line">
            <a:avLst/>
          </a:prstGeom>
          <a:ln w="28575" cap="sq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662" name="直接连接符 27661"/>
          <p:cNvSpPr/>
          <p:nvPr>
            <p:custDataLst>
              <p:tags r:id="rId20"/>
            </p:custDataLst>
          </p:nvPr>
        </p:nvSpPr>
        <p:spPr>
          <a:xfrm flipH="1">
            <a:off x="7532604" y="1260335"/>
            <a:ext cx="0" cy="471273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663" name="直接连接符 27662"/>
          <p:cNvSpPr/>
          <p:nvPr>
            <p:custDataLst>
              <p:tags r:id="rId21"/>
            </p:custDataLst>
          </p:nvPr>
        </p:nvSpPr>
        <p:spPr>
          <a:xfrm flipH="1">
            <a:off x="10124628" y="1260336"/>
            <a:ext cx="0" cy="5472853"/>
          </a:xfrm>
          <a:prstGeom prst="line">
            <a:avLst/>
          </a:prstGeom>
          <a:ln w="28575" cap="sq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666" name="直接连接符 27665"/>
          <p:cNvSpPr/>
          <p:nvPr>
            <p:custDataLst>
              <p:tags r:id="rId22"/>
            </p:custDataLst>
          </p:nvPr>
        </p:nvSpPr>
        <p:spPr>
          <a:xfrm>
            <a:off x="2143385" y="1817756"/>
            <a:ext cx="7981244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671" name="直接连接符 27670"/>
          <p:cNvSpPr/>
          <p:nvPr>
            <p:custDataLst>
              <p:tags r:id="rId23"/>
            </p:custDataLst>
          </p:nvPr>
        </p:nvSpPr>
        <p:spPr>
          <a:xfrm flipH="1">
            <a:off x="4803056" y="1776905"/>
            <a:ext cx="0" cy="415531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676" name="直接连接符 27675"/>
          <p:cNvSpPr/>
          <p:nvPr>
            <p:custDataLst>
              <p:tags r:id="rId24"/>
            </p:custDataLst>
          </p:nvPr>
        </p:nvSpPr>
        <p:spPr>
          <a:xfrm>
            <a:off x="2143385" y="2484444"/>
            <a:ext cx="7981244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683" name="直接连接符 27682"/>
          <p:cNvSpPr/>
          <p:nvPr>
            <p:custDataLst>
              <p:tags r:id="rId25"/>
            </p:custDataLst>
          </p:nvPr>
        </p:nvSpPr>
        <p:spPr>
          <a:xfrm>
            <a:off x="2143385" y="3152715"/>
            <a:ext cx="7981244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737" name="直接连接符 27736"/>
          <p:cNvSpPr/>
          <p:nvPr>
            <p:custDataLst>
              <p:tags r:id="rId26"/>
            </p:custDataLst>
          </p:nvPr>
        </p:nvSpPr>
        <p:spPr>
          <a:xfrm>
            <a:off x="2143385" y="4072775"/>
            <a:ext cx="7981244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756" name="矩形 27755"/>
          <p:cNvSpPr/>
          <p:nvPr>
            <p:custDataLst>
              <p:tags r:id="rId27"/>
            </p:custDataLst>
          </p:nvPr>
        </p:nvSpPr>
        <p:spPr>
          <a:xfrm>
            <a:off x="7293508" y="4064858"/>
            <a:ext cx="3040475" cy="92006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0000FF"/>
                </a:solidFill>
              </a:rPr>
              <a:t>可能直线运动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0000FF"/>
                </a:solidFill>
              </a:rPr>
              <a:t>可能曲线运动</a:t>
            </a:r>
          </a:p>
        </p:txBody>
      </p:sp>
      <p:sp>
        <p:nvSpPr>
          <p:cNvPr id="27757" name="矩形 27756"/>
          <p:cNvSpPr/>
          <p:nvPr>
            <p:custDataLst>
              <p:tags r:id="rId28"/>
            </p:custDataLst>
          </p:nvPr>
        </p:nvSpPr>
        <p:spPr>
          <a:xfrm>
            <a:off x="4736893" y="4300811"/>
            <a:ext cx="2508391" cy="45607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曲线运动</a:t>
            </a:r>
          </a:p>
        </p:txBody>
      </p:sp>
      <p:sp>
        <p:nvSpPr>
          <p:cNvPr id="27758" name="矩形 27757"/>
          <p:cNvSpPr/>
          <p:nvPr>
            <p:custDataLst>
              <p:tags r:id="rId29"/>
            </p:custDataLst>
          </p:nvPr>
        </p:nvSpPr>
        <p:spPr>
          <a:xfrm>
            <a:off x="2143385" y="4300811"/>
            <a:ext cx="2508391" cy="45607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直线运动</a:t>
            </a:r>
          </a:p>
        </p:txBody>
      </p:sp>
      <p:sp>
        <p:nvSpPr>
          <p:cNvPr id="27759" name="直接连接符 27758"/>
          <p:cNvSpPr/>
          <p:nvPr>
            <p:custDataLst>
              <p:tags r:id="rId30"/>
            </p:custDataLst>
          </p:nvPr>
        </p:nvSpPr>
        <p:spPr>
          <a:xfrm>
            <a:off x="2143385" y="4992835"/>
            <a:ext cx="7981244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760" name="直接连接符 27759"/>
          <p:cNvSpPr/>
          <p:nvPr>
            <p:custDataLst>
              <p:tags r:id="rId31"/>
            </p:custDataLst>
          </p:nvPr>
        </p:nvSpPr>
        <p:spPr>
          <a:xfrm>
            <a:off x="2143385" y="5973071"/>
            <a:ext cx="7981244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sz="133"/>
          </a:p>
        </p:txBody>
      </p:sp>
      <p:sp>
        <p:nvSpPr>
          <p:cNvPr id="27761" name="矩形 27760"/>
          <p:cNvSpPr/>
          <p:nvPr>
            <p:custDataLst>
              <p:tags r:id="rId32"/>
            </p:custDataLst>
          </p:nvPr>
        </p:nvSpPr>
        <p:spPr>
          <a:xfrm>
            <a:off x="7293508" y="4984918"/>
            <a:ext cx="3040475" cy="92006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0000FF"/>
                </a:solidFill>
              </a:rPr>
              <a:t>可能直线运动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zh-CN" altLang="en-US" sz="2400">
                <a:solidFill>
                  <a:srgbClr val="0000FF"/>
                </a:solidFill>
              </a:rPr>
              <a:t>可能曲线运动</a:t>
            </a:r>
          </a:p>
        </p:txBody>
      </p:sp>
      <p:sp>
        <p:nvSpPr>
          <p:cNvPr id="27762" name="矩形 27761"/>
          <p:cNvSpPr/>
          <p:nvPr>
            <p:custDataLst>
              <p:tags r:id="rId33"/>
            </p:custDataLst>
          </p:nvPr>
        </p:nvSpPr>
        <p:spPr>
          <a:xfrm>
            <a:off x="4880553" y="5220871"/>
            <a:ext cx="2508391" cy="45607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曲线运动</a:t>
            </a:r>
          </a:p>
        </p:txBody>
      </p:sp>
      <p:sp>
        <p:nvSpPr>
          <p:cNvPr id="27763" name="矩形 27762"/>
          <p:cNvSpPr/>
          <p:nvPr>
            <p:custDataLst>
              <p:tags r:id="rId34"/>
            </p:custDataLst>
          </p:nvPr>
        </p:nvSpPr>
        <p:spPr>
          <a:xfrm>
            <a:off x="2143385" y="5220871"/>
            <a:ext cx="2508391" cy="456071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b="1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indent="0" algn="ctr">
              <a:buNone/>
            </a:pPr>
            <a:r>
              <a:rPr lang="zh-CN" altLang="en-US" sz="2400"/>
              <a:t>曲线运动</a:t>
            </a:r>
          </a:p>
        </p:txBody>
      </p:sp>
      <p:sp>
        <p:nvSpPr>
          <p:cNvPr id="32" name="文本框 16388"/>
          <p:cNvSpPr txBox="1"/>
          <p:nvPr>
            <p:custDataLst>
              <p:tags r:id="rId35"/>
            </p:custDataLst>
          </p:nvPr>
        </p:nvSpPr>
        <p:spPr>
          <a:xfrm>
            <a:off x="1000760" y="1194647"/>
            <a:ext cx="638387" cy="5509200"/>
          </a:xfrm>
          <a:prstGeom prst="rect">
            <a:avLst/>
          </a:prstGeom>
          <a:solidFill>
            <a:srgbClr val="FFC000"/>
          </a:solidFill>
          <a:ln w="952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两个</a:t>
            </a:r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不共线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分运动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sym typeface="+mn-ea"/>
              </a:rPr>
              <a:t>的</a:t>
            </a:r>
            <a:r>
              <a:rPr lang="zh-CN" alt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合成</a:t>
            </a:r>
          </a:p>
        </p:txBody>
      </p:sp>
      <p:sp>
        <p:nvSpPr>
          <p:cNvPr id="2" name="圆角矩形 1">
            <a:hlinkClick r:id="rId37" action="ppaction://hlinksldjump"/>
          </p:cNvPr>
          <p:cNvSpPr/>
          <p:nvPr>
            <p:custDataLst>
              <p:tags r:id="rId36"/>
            </p:custDataLst>
          </p:nvPr>
        </p:nvSpPr>
        <p:spPr>
          <a:xfrm>
            <a:off x="0" y="8467"/>
            <a:ext cx="4700693" cy="884767"/>
          </a:xfrm>
          <a:prstGeom prst="roundRect">
            <a:avLst>
              <a:gd name="adj" fmla="val 581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33" noProof="1"/>
          </a:p>
        </p:txBody>
      </p:sp>
      <p:sp>
        <p:nvSpPr>
          <p:cNvPr id="3" name="TextBox 14">
            <a:hlinkClick r:id="rId37" action="ppaction://hlinksldjump"/>
          </p:cNvPr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272627" y="144780"/>
            <a:ext cx="4666827" cy="5816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18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三、运动的合成与分解</a:t>
            </a:r>
          </a:p>
        </p:txBody>
      </p:sp>
      <p:cxnSp>
        <p:nvCxnSpPr>
          <p:cNvPr id="4" name="直接连接符 3"/>
          <p:cNvCxnSpPr/>
          <p:nvPr>
            <p:custDataLst>
              <p:tags r:id="rId39"/>
            </p:custDataLst>
          </p:nvPr>
        </p:nvCxnSpPr>
        <p:spPr>
          <a:xfrm>
            <a:off x="78" y="987853"/>
            <a:ext cx="6225473" cy="0"/>
          </a:xfrm>
          <a:prstGeom prst="line">
            <a:avLst/>
          </a:prstGeom>
          <a:noFill/>
          <a:ln w="28575" cap="flat">
            <a:solidFill>
              <a:srgbClr val="C0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050704965"/>
      </p:ext>
    </p:extLst>
  </p:cSld>
  <p:clrMapOvr>
    <a:masterClrMapping/>
  </p:clrMapOvr>
  <mc:AlternateContent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7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7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36" grpId="0"/>
      <p:bldP spid="27686" grpId="0"/>
      <p:bldP spid="27684" grpId="0"/>
      <p:bldP spid="27682" grpId="0"/>
      <p:bldP spid="27679" grpId="0"/>
      <p:bldP spid="27677" grpId="0"/>
      <p:bldP spid="27675" grpId="0"/>
      <p:bldP spid="27670" grpId="0"/>
      <p:bldP spid="27665" grpId="0" build="allAtOnce"/>
      <p:bldP spid="27756" grpId="0"/>
      <p:bldP spid="27757" grpId="0"/>
      <p:bldP spid="27758" grpId="0"/>
      <p:bldP spid="27761" grpId="0"/>
      <p:bldP spid="27762" grpId="0"/>
      <p:bldP spid="277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54780" y="2337924"/>
            <a:ext cx="11563961" cy="20928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21898" tIns="60948" rIns="121898" bIns="60948">
            <a:spAutoFit/>
          </a:bodyPr>
          <a:lstStyle/>
          <a:p>
            <a:pPr>
              <a:defRPr/>
            </a:pPr>
            <a:r>
              <a:rPr kumimoji="1" lang="en-US" altLang="zh-CN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a</a:t>
            </a:r>
            <a:r>
              <a:rPr kumimoji="1" lang="zh-CN" altLang="en-US" sz="32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合</a:t>
            </a:r>
            <a:r>
              <a:rPr kumimoji="1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与</a:t>
            </a:r>
            <a:r>
              <a:rPr kumimoji="1" lang="en-US" altLang="zh-CN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v</a:t>
            </a:r>
            <a:r>
              <a:rPr kumimoji="1" lang="zh-CN" altLang="en-US" sz="32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合</a:t>
            </a:r>
            <a:r>
              <a:rPr kumimoji="1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共线时，合运动为匀变速直线运动</a:t>
            </a:r>
            <a:r>
              <a:rPr kumimoji="1" lang="zh-CN" altLang="en-US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；</a:t>
            </a:r>
            <a:endParaRPr kumimoji="1" lang="en-US" altLang="zh-CN" sz="32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楷体" pitchFamily="2" charset="-122"/>
              <a:ea typeface="华文楷体" panose="02010600040101010101" pitchFamily="2" charset="-122"/>
            </a:endParaRPr>
          </a:p>
          <a:p>
            <a:pPr>
              <a:defRPr/>
            </a:pPr>
            <a:endParaRPr kumimoji="1" lang="en-US" altLang="zh-CN" sz="32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楷体" pitchFamily="2" charset="-122"/>
              <a:ea typeface="华文楷体" panose="02010600040101010101" pitchFamily="2" charset="-122"/>
            </a:endParaRPr>
          </a:p>
          <a:p>
            <a:pPr>
              <a:defRPr/>
            </a:pPr>
            <a:endParaRPr kumimoji="1" lang="zh-CN" altLang="en-US" sz="32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楷体" pitchFamily="2" charset="-122"/>
              <a:ea typeface="华文楷体" panose="02010600040101010101" pitchFamily="2" charset="-122"/>
            </a:endParaRPr>
          </a:p>
          <a:p>
            <a:pPr>
              <a:defRPr/>
            </a:pPr>
            <a:r>
              <a:rPr kumimoji="1" lang="en-US" altLang="zh-CN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a</a:t>
            </a:r>
            <a:r>
              <a:rPr kumimoji="1" lang="zh-CN" altLang="en-US" sz="32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合</a:t>
            </a:r>
            <a:r>
              <a:rPr kumimoji="1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与</a:t>
            </a:r>
            <a:r>
              <a:rPr kumimoji="1" lang="en-US" altLang="zh-CN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v</a:t>
            </a:r>
            <a:r>
              <a:rPr kumimoji="1" lang="zh-CN" altLang="en-US" sz="32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合</a:t>
            </a:r>
            <a:r>
              <a:rPr kumimoji="1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anose="02010600040101010101" pitchFamily="2" charset="-122"/>
              </a:rPr>
              <a:t>不共线时，合运动为匀变速曲线运动</a:t>
            </a:r>
          </a:p>
        </p:txBody>
      </p:sp>
      <p:sp>
        <p:nvSpPr>
          <p:cNvPr id="3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354780" y="1088555"/>
            <a:ext cx="7820405" cy="553994"/>
          </a:xfrm>
          <a:prstGeom prst="rect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</a:ln>
        </p:spPr>
        <p:txBody>
          <a:bodyPr wrap="none" lIns="121898" tIns="60948" rIns="121898" bIns="60948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</a:rPr>
              <a:t>关键：判断合加速度、合速度是否在一条直线。</a:t>
            </a:r>
          </a:p>
        </p:txBody>
      </p:sp>
    </p:spTree>
    <p:extLst>
      <p:ext uri="{BB962C8B-B14F-4D97-AF65-F5344CB8AC3E}">
        <p14:creationId xmlns:p14="http://schemas.microsoft.com/office/powerpoint/2010/main" val="2819532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22626" name="Object 2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6277257"/>
              </p:ext>
            </p:extLst>
          </p:nvPr>
        </p:nvGraphicFramePr>
        <p:xfrm>
          <a:off x="385260" y="1170966"/>
          <a:ext cx="11268075" cy="65928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Document" r:id="rId4" imgW="11623336" imgH="6826373" progId="Word.Document.8">
                  <p:embed/>
                </p:oleObj>
              </mc:Choice>
              <mc:Fallback>
                <p:oleObj name="Document" r:id="rId4" imgW="11623336" imgH="6826373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5260" y="1170966"/>
                        <a:ext cx="11268075" cy="659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2"/>
          <p:cNvGrpSpPr/>
          <p:nvPr>
            <p:custDataLst>
              <p:tags r:id="rId6"/>
            </p:custDataLst>
          </p:nvPr>
        </p:nvGrpSpPr>
        <p:grpSpPr>
          <a:xfrm>
            <a:off x="0" y="8467"/>
            <a:ext cx="4069080" cy="884767"/>
            <a:chOff x="0" y="8467"/>
            <a:chExt cx="4069080" cy="884767"/>
          </a:xfrm>
        </p:grpSpPr>
        <p:sp>
          <p:nvSpPr>
            <p:cNvPr id="4" name="圆角矩形 3">
              <a:hlinkClick r:id="rId8" action="ppaction://hlinksldjump"/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8467"/>
              <a:ext cx="4069080" cy="884767"/>
            </a:xfrm>
            <a:prstGeom prst="roundRect">
              <a:avLst>
                <a:gd name="adj" fmla="val 5813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sz="133" noProof="1"/>
            </a:p>
          </p:txBody>
        </p:sp>
        <p:sp>
          <p:nvSpPr>
            <p:cNvPr id="5" name="TextBox 14">
              <a:hlinkClick r:id="rId8" action="ppaction://hlinksldjump"/>
            </p:cNvPr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72627" y="144780"/>
              <a:ext cx="3795607" cy="58169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3180" b="1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charset="0"/>
                  <a:sym typeface="+mn-ea"/>
                </a:rPr>
                <a:t>四、小船渡河模型</a:t>
              </a:r>
              <a:endParaRPr lang="zh-CN" altLang="en-US" sz="318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9343904"/>
      </p:ext>
    </p:extLst>
  </p:cSld>
  <p:clrMapOvr>
    <a:masterClrMapping/>
  </p:clrMapOvr>
  <p:transition spd="slow" advTm="3000"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23650" name="Object 2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08091433"/>
              </p:ext>
            </p:extLst>
          </p:nvPr>
        </p:nvGraphicFramePr>
        <p:xfrm>
          <a:off x="269028" y="744598"/>
          <a:ext cx="11737813" cy="45370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Document" r:id="rId4" imgW="11674792" imgH="4217678" progId="Word.Document.8">
                  <p:embed/>
                </p:oleObj>
              </mc:Choice>
              <mc:Fallback>
                <p:oleObj name="Document" r:id="rId4" imgW="11674792" imgH="4217678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9028" y="744598"/>
                        <a:ext cx="11737813" cy="453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1" name="Picture 3" descr="145WL16.TIF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282"/>
          <a:stretch>
            <a:fillRect/>
          </a:stretch>
        </p:blipFill>
        <p:spPr bwMode="auto">
          <a:xfrm>
            <a:off x="5277517" y="3763324"/>
            <a:ext cx="2217737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292445"/>
      </p:ext>
    </p:extLst>
  </p:cSld>
  <p:clrMapOvr>
    <a:masterClrMapping/>
  </p:clrMapOvr>
  <p:transition spd="slow" advTm="3000"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77838" name="Text Box 14"/>
          <p:cNvSpPr txBox="1"/>
          <p:nvPr>
            <p:custDataLst>
              <p:tags r:id="rId3"/>
            </p:custDataLst>
          </p:nvPr>
        </p:nvSpPr>
        <p:spPr>
          <a:xfrm>
            <a:off x="418756" y="5098393"/>
            <a:ext cx="1829647" cy="52213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793" b="1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</a:rPr>
              <a:t>最短位移：</a:t>
            </a:r>
          </a:p>
        </p:txBody>
      </p:sp>
      <p:grpSp>
        <p:nvGrpSpPr>
          <p:cNvPr id="77839" name="Group 15"/>
          <p:cNvGrpSpPr/>
          <p:nvPr>
            <p:custDataLst>
              <p:tags r:id="rId4"/>
            </p:custDataLst>
          </p:nvPr>
        </p:nvGrpSpPr>
        <p:grpSpPr>
          <a:xfrm>
            <a:off x="7172272" y="4863565"/>
            <a:ext cx="1594137" cy="991786"/>
            <a:chExt cx="1006" cy="625"/>
          </a:xfrm>
        </p:grpSpPr>
        <p:sp>
          <p:nvSpPr>
            <p:cNvPr id="180239" name="Text Box 16"/>
            <p:cNvSpPr txBox="1"/>
            <p:nvPr>
              <p:custDataLst>
                <p:tags r:id="rId5"/>
              </p:custDataLst>
            </p:nvPr>
          </p:nvSpPr>
          <p:spPr>
            <a:xfrm>
              <a:off x="0" y="133"/>
              <a:ext cx="905" cy="40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593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t </a:t>
              </a:r>
              <a:r>
                <a:rPr lang="zh-CN" altLang="en-US" sz="3193">
                  <a:solidFill>
                    <a:schemeClr val="tx1">
                      <a:lumMod val="95000"/>
                      <a:lumOff val="5000"/>
                    </a:schemeClr>
                  </a:solidFill>
                  <a:latin typeface="楷体_GB2312" panose="02010609030101010101" pitchFamily="49" charset="-122"/>
                  <a:ea typeface="楷体_GB2312" pitchFamily="49" charset="-122"/>
                </a:rPr>
                <a:t>=    </a:t>
              </a:r>
            </a:p>
          </p:txBody>
        </p:sp>
        <p:grpSp>
          <p:nvGrpSpPr>
            <p:cNvPr id="180240" name="Group 17"/>
            <p:cNvGrpSpPr/>
            <p:nvPr>
              <p:custDataLst>
                <p:tags r:id="rId6"/>
              </p:custDataLst>
            </p:nvPr>
          </p:nvGrpSpPr>
          <p:grpSpPr>
            <a:xfrm>
              <a:off x="384" y="0"/>
              <a:ext cx="622" cy="625"/>
              <a:chExt cx="622" cy="625"/>
            </a:xfrm>
          </p:grpSpPr>
          <p:sp>
            <p:nvSpPr>
              <p:cNvPr id="180241" name="Text Box 18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73" y="218"/>
                <a:ext cx="288" cy="40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593" i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charset="0"/>
                    <a:ea typeface="宋体" panose="02010600030101010101" pitchFamily="2" charset="-122"/>
                  </a:rPr>
                  <a:t>v</a:t>
                </a:r>
              </a:p>
            </p:txBody>
          </p:sp>
          <p:sp>
            <p:nvSpPr>
              <p:cNvPr id="180242" name="Text Box 19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0" y="0"/>
                <a:ext cx="622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193" i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charset="0"/>
                    <a:ea typeface="宋体" panose="02010600030101010101" pitchFamily="2" charset="-122"/>
                  </a:rPr>
                  <a:t>l</a:t>
                </a:r>
                <a:r>
                  <a:rPr lang="zh-CN" altLang="en-US" sz="2793" i="1" baseline="-25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charset="0"/>
                    <a:ea typeface="宋体" panose="02010600030101010101" pitchFamily="2" charset="-122"/>
                  </a:rPr>
                  <a:t>min</a:t>
                </a:r>
              </a:p>
            </p:txBody>
          </p:sp>
          <p:sp>
            <p:nvSpPr>
              <p:cNvPr id="180243" name="Line 20"/>
              <p:cNvSpPr/>
              <p:nvPr>
                <p:custDataLst>
                  <p:tags r:id="rId9"/>
                </p:custDataLst>
              </p:nvPr>
            </p:nvSpPr>
            <p:spPr>
              <a:xfrm>
                <a:off x="41" y="346"/>
                <a:ext cx="351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133"/>
              </a:p>
            </p:txBody>
          </p:sp>
        </p:grpSp>
      </p:grpSp>
      <p:grpSp>
        <p:nvGrpSpPr>
          <p:cNvPr id="77845" name="Group 21"/>
          <p:cNvGrpSpPr/>
          <p:nvPr>
            <p:custDataLst>
              <p:tags r:id="rId10"/>
            </p:custDataLst>
          </p:nvPr>
        </p:nvGrpSpPr>
        <p:grpSpPr>
          <a:xfrm>
            <a:off x="6942480" y="3184528"/>
            <a:ext cx="2318361" cy="1069472"/>
            <a:chExt cx="1463" cy="676"/>
          </a:xfrm>
        </p:grpSpPr>
        <p:sp>
          <p:nvSpPr>
            <p:cNvPr id="180245" name="Text Box 22"/>
            <p:cNvSpPr txBox="1"/>
            <p:nvPr>
              <p:custDataLst>
                <p:tags r:id="rId11"/>
              </p:custDataLst>
            </p:nvPr>
          </p:nvSpPr>
          <p:spPr>
            <a:xfrm>
              <a:off x="0" y="220"/>
              <a:ext cx="1296" cy="36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3193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cosθ</a:t>
              </a:r>
              <a:r>
                <a:rPr lang="zh-CN" altLang="en-US" sz="3193">
                  <a:solidFill>
                    <a:schemeClr val="tx1">
                      <a:lumMod val="95000"/>
                      <a:lumOff val="5000"/>
                    </a:schemeClr>
                  </a:solidFill>
                  <a:latin typeface="楷体_GB2312" panose="02010609030101010101" pitchFamily="49" charset="-122"/>
                  <a:ea typeface="楷体_GB2312" pitchFamily="49" charset="-122"/>
                </a:rPr>
                <a:t>=</a:t>
              </a:r>
            </a:p>
          </p:txBody>
        </p:sp>
        <p:grpSp>
          <p:nvGrpSpPr>
            <p:cNvPr id="180246" name="Group 23"/>
            <p:cNvGrpSpPr/>
            <p:nvPr>
              <p:custDataLst>
                <p:tags r:id="rId12"/>
              </p:custDataLst>
            </p:nvPr>
          </p:nvGrpSpPr>
          <p:grpSpPr>
            <a:xfrm>
              <a:off x="1031" y="0"/>
              <a:ext cx="432" cy="676"/>
              <a:chExt cx="432" cy="676"/>
            </a:xfrm>
          </p:grpSpPr>
          <p:sp>
            <p:nvSpPr>
              <p:cNvPr id="180247" name="Text Box 24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0" y="268"/>
                <a:ext cx="432" cy="40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593" i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charset="0"/>
                    <a:ea typeface="宋体" panose="02010600030101010101" pitchFamily="2" charset="-122"/>
                  </a:rPr>
                  <a:t>v</a:t>
                </a:r>
                <a:r>
                  <a:rPr lang="zh-CN" altLang="en-US" sz="2393" baseline="-25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charset="0"/>
                    <a:ea typeface="楷体_GB2312" pitchFamily="49" charset="-122"/>
                  </a:rPr>
                  <a:t>水</a:t>
                </a:r>
                <a:r>
                  <a:rPr lang="zh-CN" altLang="en-US" sz="3593" i="1" baseline="-25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charset="0"/>
                    <a:ea typeface="宋体" panose="02010600030101010101" pitchFamily="2" charset="-122"/>
                  </a:rPr>
                  <a:t> </a:t>
                </a:r>
              </a:p>
            </p:txBody>
          </p:sp>
          <p:sp>
            <p:nvSpPr>
              <p:cNvPr id="180248" name="Text Box 25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0" y="0"/>
                <a:ext cx="432" cy="40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593" i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charset="0"/>
                    <a:ea typeface="宋体" panose="02010600030101010101" pitchFamily="2" charset="-122"/>
                  </a:rPr>
                  <a:t>v</a:t>
                </a:r>
                <a:r>
                  <a:rPr lang="zh-CN" altLang="en-US" sz="2393" baseline="-25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charset="0"/>
                    <a:ea typeface="楷体_GB2312" pitchFamily="49" charset="-122"/>
                  </a:rPr>
                  <a:t>船</a:t>
                </a:r>
              </a:p>
            </p:txBody>
          </p:sp>
          <p:sp>
            <p:nvSpPr>
              <p:cNvPr id="180249" name="Line 26"/>
              <p:cNvSpPr/>
              <p:nvPr>
                <p:custDataLst>
                  <p:tags r:id="rId15"/>
                </p:custDataLst>
              </p:nvPr>
            </p:nvSpPr>
            <p:spPr>
              <a:xfrm>
                <a:off x="24" y="396"/>
                <a:ext cx="29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sz="133"/>
              </a:p>
            </p:txBody>
          </p:sp>
        </p:grpSp>
      </p:grpSp>
      <p:grpSp>
        <p:nvGrpSpPr>
          <p:cNvPr id="77869" name="Group 45"/>
          <p:cNvGrpSpPr/>
          <p:nvPr>
            <p:custDataLst>
              <p:tags r:id="rId16"/>
            </p:custDataLst>
          </p:nvPr>
        </p:nvGrpSpPr>
        <p:grpSpPr>
          <a:xfrm>
            <a:off x="2364081" y="4934574"/>
            <a:ext cx="2508391" cy="997656"/>
            <a:chExt cx="1584" cy="630"/>
          </a:xfrm>
        </p:grpSpPr>
        <p:sp>
          <p:nvSpPr>
            <p:cNvPr id="180268" name="Text Box 46"/>
            <p:cNvSpPr txBox="1"/>
            <p:nvPr>
              <p:custDataLst>
                <p:tags r:id="rId17"/>
              </p:custDataLst>
            </p:nvPr>
          </p:nvSpPr>
          <p:spPr>
            <a:xfrm>
              <a:off x="0" y="98"/>
              <a:ext cx="1584" cy="40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593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l</a:t>
              </a:r>
              <a:r>
                <a:rPr lang="zh-CN" altLang="en-US" sz="2793" i="1" baseline="-2500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min</a:t>
              </a:r>
              <a:r>
                <a:rPr lang="zh-CN" altLang="en-US" sz="3193">
                  <a:solidFill>
                    <a:schemeClr val="tx1">
                      <a:lumMod val="95000"/>
                      <a:lumOff val="5000"/>
                    </a:schemeClr>
                  </a:solidFill>
                  <a:latin typeface="楷体_GB2312" panose="02010609030101010101" pitchFamily="49" charset="-122"/>
                  <a:ea typeface="楷体_GB2312" pitchFamily="49" charset="-122"/>
                </a:rPr>
                <a:t>=</a:t>
              </a:r>
            </a:p>
          </p:txBody>
        </p:sp>
        <p:sp>
          <p:nvSpPr>
            <p:cNvPr id="180269" name="Text Box 47"/>
            <p:cNvSpPr txBox="1"/>
            <p:nvPr>
              <p:custDataLst>
                <p:tags r:id="rId18"/>
              </p:custDataLst>
            </p:nvPr>
          </p:nvSpPr>
          <p:spPr>
            <a:xfrm>
              <a:off x="528" y="261"/>
              <a:ext cx="768" cy="36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193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cosθ</a:t>
              </a:r>
            </a:p>
          </p:txBody>
        </p:sp>
        <p:sp>
          <p:nvSpPr>
            <p:cNvPr id="180270" name="Text Box 48"/>
            <p:cNvSpPr txBox="1"/>
            <p:nvPr>
              <p:custDataLst>
                <p:tags r:id="rId19"/>
              </p:custDataLst>
            </p:nvPr>
          </p:nvSpPr>
          <p:spPr>
            <a:xfrm>
              <a:off x="756" y="0"/>
              <a:ext cx="377" cy="36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193" i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d</a:t>
              </a:r>
              <a:endParaRPr lang="zh-CN" altLang="en-US" sz="3193" i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180271" name="Line 49"/>
            <p:cNvSpPr/>
            <p:nvPr>
              <p:custDataLst>
                <p:tags r:id="rId20"/>
              </p:custDataLst>
            </p:nvPr>
          </p:nvSpPr>
          <p:spPr>
            <a:xfrm>
              <a:off x="564" y="309"/>
              <a:ext cx="624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sz="133"/>
            </a:p>
          </p:txBody>
        </p:sp>
      </p:grpSp>
      <p:sp>
        <p:nvSpPr>
          <p:cNvPr id="77898" name="Text Box 74"/>
          <p:cNvSpPr txBox="1"/>
          <p:nvPr>
            <p:custDataLst>
              <p:tags r:id="rId21"/>
            </p:custDataLst>
          </p:nvPr>
        </p:nvSpPr>
        <p:spPr>
          <a:xfrm>
            <a:off x="5093950" y="5108986"/>
            <a:ext cx="1820333" cy="52213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793" b="1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渡河时间：</a:t>
            </a:r>
          </a:p>
        </p:txBody>
      </p:sp>
      <p:sp>
        <p:nvSpPr>
          <p:cNvPr id="3" name="文本框 2"/>
          <p:cNvSpPr txBox="1"/>
          <p:nvPr>
            <p:custDataLst>
              <p:tags r:id="rId22"/>
            </p:custDataLst>
          </p:nvPr>
        </p:nvSpPr>
        <p:spPr>
          <a:xfrm>
            <a:off x="-7065" y="1049525"/>
            <a:ext cx="3324306" cy="615551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60959" tIns="60959" rIns="60959" bIns="60959" numCol="1" spcCol="38100" rtlCol="0" anchor="t" forceAA="0">
            <a:spAutoFit/>
          </a:bodyPr>
          <a:lstStyle/>
          <a:p>
            <a:pPr defTabSz="1219170" latinLnBrk="1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smtClean="0">
                <a:solidFill>
                  <a:srgbClr val="0000FF"/>
                </a:solidFill>
                <a:latin typeface="Calibri" panose="020f0502020204030204" pitchFamily="2" charset="0"/>
                <a:ea typeface="宋体" panose="02010600030101010101" pitchFamily="2" charset="-122"/>
                <a:sym typeface="+mn-ea"/>
              </a:rPr>
              <a:t>b.</a:t>
            </a:r>
            <a:r>
              <a:rPr lang="zh-CN" altLang="en-US" sz="3200" b="1">
                <a:solidFill>
                  <a:srgbClr val="0000FF"/>
                </a:solidFill>
                <a:latin typeface="Calibri" panose="020f0502020204030204" pitchFamily="2" charset="0"/>
                <a:ea typeface="宋体" panose="02010600030101010101" pitchFamily="2" charset="-122"/>
                <a:sym typeface="+mn-ea"/>
              </a:rPr>
              <a:t>渡河位移最短：</a:t>
            </a:r>
            <a:endParaRPr lang="zh-CN" altLang="en-US" sz="3200" b="1">
              <a:solidFill>
                <a:srgbClr val="0000FF"/>
              </a:solidFill>
              <a:latin typeface="Calibri" panose="020f0502020204030204" pitchFamily="2" charset="0"/>
              <a:ea typeface="宋体" panose="02010600030101010101" pitchFamily="2" charset="-122"/>
              <a:cs typeface="Arial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23"/>
            </p:custDataLst>
          </p:nvPr>
        </p:nvSpPr>
        <p:spPr>
          <a:xfrm>
            <a:off x="3224813" y="1078107"/>
            <a:ext cx="2312247" cy="533542"/>
          </a:xfrm>
          <a:prstGeom prst="rect">
            <a:avLst/>
          </a:prstGeom>
          <a:solidFill>
            <a:srgbClr val="FFC000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60959" tIns="60959" rIns="60959" bIns="60959" numCol="1" spcCol="38100" rtlCol="0" anchor="t" forceAA="0">
            <a:spAutoFit/>
          </a:bodyPr>
          <a:lstStyle/>
          <a:p>
            <a:pPr defTabSz="1219170" latinLnBrk="1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667" b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若</a:t>
            </a:r>
            <a:r>
              <a:rPr lang="zh-CN" altLang="en-US" sz="2667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：</a:t>
            </a:r>
            <a:r>
              <a:rPr lang="en-US" altLang="zh-CN" sz="2667" b="1" i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v</a:t>
            </a:r>
            <a:r>
              <a:rPr lang="zh-CN" altLang="en-US" sz="2667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船</a:t>
            </a:r>
            <a:r>
              <a:rPr lang="en-US" altLang="zh-CN" sz="2667" b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&lt;</a:t>
            </a:r>
            <a:r>
              <a:rPr lang="en-US" altLang="zh-CN" sz="2667" b="1" i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v</a:t>
            </a:r>
            <a:r>
              <a:rPr lang="zh-CN" altLang="en-US" sz="2667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水</a:t>
            </a:r>
          </a:p>
        </p:txBody>
      </p:sp>
      <p:sp>
        <p:nvSpPr>
          <p:cNvPr id="5" name="圆角矩形 4">
            <a:hlinkClick r:id="rId25" action="ppaction://hlinksldjump"/>
          </p:cNvPr>
          <p:cNvSpPr/>
          <p:nvPr>
            <p:custDataLst>
              <p:tags r:id="rId24"/>
            </p:custDataLst>
          </p:nvPr>
        </p:nvSpPr>
        <p:spPr>
          <a:xfrm>
            <a:off x="0" y="8467"/>
            <a:ext cx="4069080" cy="884767"/>
          </a:xfrm>
          <a:prstGeom prst="roundRect">
            <a:avLst>
              <a:gd name="adj" fmla="val 581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33" noProof="1"/>
          </a:p>
        </p:txBody>
      </p:sp>
      <p:sp>
        <p:nvSpPr>
          <p:cNvPr id="6" name="TextBox 14">
            <a:hlinkClick r:id="rId25" action="ppaction://hlinksldjump"/>
          </p:cNvPr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272627" y="144780"/>
            <a:ext cx="3795607" cy="5816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18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四、小船渡河模型</a:t>
            </a:r>
            <a:endParaRPr lang="zh-CN" altLang="en-US" sz="318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cxnSp>
        <p:nvCxnSpPr>
          <p:cNvPr id="7" name="直接连接符 6"/>
          <p:cNvCxnSpPr/>
          <p:nvPr>
            <p:custDataLst>
              <p:tags r:id="rId27"/>
            </p:custDataLst>
          </p:nvPr>
        </p:nvCxnSpPr>
        <p:spPr>
          <a:xfrm>
            <a:off x="78" y="987853"/>
            <a:ext cx="6225473" cy="0"/>
          </a:xfrm>
          <a:prstGeom prst="line">
            <a:avLst/>
          </a:prstGeom>
          <a:noFill/>
          <a:ln w="28575" cap="flat">
            <a:solidFill>
              <a:srgbClr val="C0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8" name="图片 7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3" y="1887671"/>
            <a:ext cx="5782501" cy="2945293"/>
          </a:xfrm>
          <a:prstGeom prst="rect">
            <a:avLst/>
          </a:prstGeom>
        </p:spPr>
      </p:pic>
      <p:sp>
        <p:nvSpPr>
          <p:cNvPr id="82" name="文本框 81"/>
          <p:cNvSpPr txBox="1"/>
          <p:nvPr>
            <p:custDataLst>
              <p:tags r:id="rId30"/>
            </p:custDataLst>
          </p:nvPr>
        </p:nvSpPr>
        <p:spPr>
          <a:xfrm>
            <a:off x="5797637" y="1799564"/>
            <a:ext cx="6241834" cy="224676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从出发点</a:t>
            </a:r>
            <a:r>
              <a:rPr lang="en-US" sz="2800" b="0" i="1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A</a:t>
            </a:r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开始作矢量</a:t>
            </a:r>
            <a:r>
              <a:rPr lang="en-US" sz="2800" b="0" i="1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v</a:t>
            </a:r>
            <a:r>
              <a:rPr lang="zh-CN" sz="2800" b="0" baseline="-2500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水</a:t>
            </a:r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，再以</a:t>
            </a:r>
            <a:r>
              <a:rPr lang="en-US" sz="2800" b="0" i="1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v</a:t>
            </a:r>
            <a:r>
              <a:rPr lang="zh-CN" sz="2800" b="0" baseline="-2500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水</a:t>
            </a:r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末端为圆心，以</a:t>
            </a:r>
            <a:r>
              <a:rPr lang="en-US" sz="2800" b="0" i="1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v</a:t>
            </a:r>
            <a:r>
              <a:rPr lang="zh-CN" sz="2800" b="0" baseline="-2500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船</a:t>
            </a:r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的大小为半径画圆弧，自出发点</a:t>
            </a:r>
            <a:r>
              <a:rPr lang="en-US" sz="2800" b="0" i="1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A</a:t>
            </a:r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向圆弧作切线即为船位移最小时的合运动的方向</a:t>
            </a:r>
            <a:r>
              <a:rPr lang="en-US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.</a:t>
            </a:r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这时船头与河岸夹角</a:t>
            </a:r>
            <a:r>
              <a:rPr lang="en-US" sz="2800" b="0" i="1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θ</a:t>
            </a:r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满足               </a:t>
            </a:r>
            <a:r>
              <a:rPr lang="en-US" altLang="zh-CN" sz="2800" b="0" smtClean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    </a:t>
            </a:r>
            <a:r>
              <a:rPr lang="zh-CN" sz="2800" b="0" smtClean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，</a:t>
            </a:r>
            <a:r>
              <a:rPr lang="zh-CN" sz="2800" b="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最短位移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0113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7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8" grpId="0"/>
      <p:bldP spid="77898" grpId="0"/>
      <p:bldP spid="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cxnSp>
        <p:nvCxnSpPr>
          <p:cNvPr id="2" name="直接连接符 1"/>
          <p:cNvCxnSpPr/>
          <p:nvPr>
            <p:custDataLst>
              <p:tags r:id="rId3"/>
            </p:custDataLst>
          </p:nvPr>
        </p:nvCxnSpPr>
        <p:spPr>
          <a:xfrm flipV="1">
            <a:off x="1" y="981287"/>
            <a:ext cx="4125807" cy="30480"/>
          </a:xfrm>
          <a:prstGeom prst="line">
            <a:avLst/>
          </a:prstGeom>
          <a:noFill/>
          <a:ln w="28575" cap="flat">
            <a:solidFill>
              <a:srgbClr val="C0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圆角矩形 8">
            <a:hlinkClick r:id="rId5" action="ppaction://hlinksldjump"/>
          </p:cNvPr>
          <p:cNvSpPr/>
          <p:nvPr>
            <p:custDataLst>
              <p:tags r:id="rId4"/>
            </p:custDataLst>
          </p:nvPr>
        </p:nvSpPr>
        <p:spPr>
          <a:xfrm>
            <a:off x="0" y="38947"/>
            <a:ext cx="2175933" cy="884767"/>
          </a:xfrm>
          <a:prstGeom prst="roundRect">
            <a:avLst>
              <a:gd name="adj" fmla="val 581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33" noProof="1"/>
          </a:p>
        </p:txBody>
      </p:sp>
      <p:sp>
        <p:nvSpPr>
          <p:cNvPr id="10" name="TextBox 14">
            <a:hlinkClick r:id="rId5" action="ppaction://hlinksldjump"/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69334" y="232834"/>
            <a:ext cx="2312247" cy="582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187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课堂引入</a:t>
            </a: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 flipH="1">
            <a:off x="461434" y="1331807"/>
            <a:ext cx="3999653" cy="2585834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60959" tIns="60959" rIns="60959" bIns="60959" numCol="1" spcCol="38100" rtlCol="0" anchor="t" forceAA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人在</a:t>
            </a:r>
            <a:r>
              <a:rPr lang="zh-CN" altLang="en-US" sz="2667" b="1">
                <a:solidFill>
                  <a:srgbClr val="00B0F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流动的河水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中始终保持头朝正前方游向对岸，人会在对岸的正前方到达，还是会</a:t>
            </a:r>
            <a:r>
              <a:rPr lang="zh-CN" altLang="en-US" sz="2667" b="1">
                <a:solidFill>
                  <a:srgbClr val="00B0F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偏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向上游或下游</a:t>
            </a:r>
            <a:r>
              <a:rPr lang="en-US" altLang="zh-CN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?</a:t>
            </a:r>
          </a:p>
        </p:txBody>
      </p:sp>
      <p:grpSp>
        <p:nvGrpSpPr>
          <p:cNvPr id="7" name="组合 6"/>
          <p:cNvGrpSpPr/>
          <p:nvPr>
            <p:custDataLst>
              <p:tags r:id="rId8"/>
            </p:custDataLst>
          </p:nvPr>
        </p:nvGrpSpPr>
        <p:grpSpPr>
          <a:xfrm>
            <a:off x="397933" y="3914141"/>
            <a:ext cx="10591800" cy="2645833"/>
            <a:chOff x="470" y="4613"/>
            <a:chExt cx="12510" cy="3125"/>
          </a:xfrm>
        </p:grpSpPr>
        <p:pic>
          <p:nvPicPr>
            <p:cNvPr id="6145" name="Picture 1"/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9"/>
            <a:stretch>
              <a:fillRect/>
            </a:stretch>
          </p:blipFill>
          <p:spPr bwMode="auto">
            <a:xfrm>
              <a:off x="470" y="4613"/>
              <a:ext cx="4534" cy="3125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17" name="文本框 16"/>
            <p:cNvSpPr txBox="1"/>
            <p:nvPr>
              <p:custDataLst>
                <p:tags r:id="rId11"/>
              </p:custDataLst>
            </p:nvPr>
          </p:nvSpPr>
          <p:spPr>
            <a:xfrm>
              <a:off x="6072" y="6533"/>
              <a:ext cx="6908" cy="8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21917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sz="2667" b="1">
                  <a:solidFill>
                    <a:srgbClr val="0000FF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对类似上述的运动应该怎样分析呢？</a:t>
              </a:r>
            </a:p>
          </p:txBody>
        </p:sp>
      </p:grpSp>
      <p:pic>
        <p:nvPicPr>
          <p:cNvPr id="6" name="图片 5" descr="src=http___5b0988e595225.cdn.sohucs.com_images_20181208_bb09adadbfb34217ac66f96ee8d11e59.gif&amp;refer=http___5b0988e595225.cdn.sohucs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4727787" y="1549400"/>
            <a:ext cx="6652260" cy="3759200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89271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28770" name="Object 2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47663" y="277813"/>
          <a:ext cx="11336337" cy="60086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文档" r:id="rId4" imgW="11627120" imgH="6178851" progId="Word.Document.8">
                  <p:embed/>
                </p:oleObj>
              </mc:Choice>
              <mc:Fallback>
                <p:oleObj name="文档" r:id="rId4" imgW="11627120" imgH="6178851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7663" y="277813"/>
                        <a:ext cx="11336337" cy="600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399077"/>
      </p:ext>
    </p:extLst>
  </p:cSld>
  <p:clrMapOvr>
    <a:masterClrMapping/>
  </p:clrMapOvr>
  <p:transition spd="slow" advTm="3000"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7652" name="矩形 27651"/>
          <p:cNvSpPr/>
          <p:nvPr>
            <p:custDataLst>
              <p:tags r:id="rId3"/>
            </p:custDataLst>
          </p:nvPr>
        </p:nvSpPr>
        <p:spPr>
          <a:xfrm>
            <a:off x="214184" y="1502093"/>
            <a:ext cx="11640065" cy="1076325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b="1">
                <a:solidFill>
                  <a:srgbClr val="FF3300"/>
                </a:solidFill>
                <a:latin typeface="楷体_GB2312" panose="02010609030101010101" pitchFamily="49" charset="-122"/>
                <a:ea typeface="楷体_GB2312" pitchFamily="49" charset="-122"/>
              </a:rPr>
              <a:t>思考：</a:t>
            </a:r>
            <a:r>
              <a:rPr lang="zh-CN" altLang="en-US" sz="2800" b="1">
                <a:latin typeface="楷体_GB2312" panose="02010609030101010101" pitchFamily="49" charset="-122"/>
                <a:ea typeface="楷体_GB2312" pitchFamily="49" charset="-122"/>
              </a:rPr>
              <a:t>运动的合成是唯一的，而运动的分解不是唯一的，实际情况下通常按什么分解？</a:t>
            </a:r>
          </a:p>
        </p:txBody>
      </p:sp>
      <p:sp>
        <p:nvSpPr>
          <p:cNvPr id="27653" name="矩形 27652"/>
          <p:cNvSpPr/>
          <p:nvPr>
            <p:custDataLst>
              <p:tags r:id="rId4"/>
            </p:custDataLst>
          </p:nvPr>
        </p:nvSpPr>
        <p:spPr>
          <a:xfrm>
            <a:off x="2307453" y="2578418"/>
            <a:ext cx="7708900" cy="645160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通常按</a:t>
            </a:r>
            <a:r>
              <a:rPr lang="zh-CN" altLang="en-US" sz="36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运动所产生的实际效果</a:t>
            </a:r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分解。</a:t>
            </a:r>
          </a:p>
        </p:txBody>
      </p:sp>
      <p:sp>
        <p:nvSpPr>
          <p:cNvPr id="27654" name="矩形 27653"/>
          <p:cNvSpPr/>
          <p:nvPr>
            <p:custDataLst>
              <p:tags r:id="rId5"/>
            </p:custDataLst>
          </p:nvPr>
        </p:nvSpPr>
        <p:spPr>
          <a:xfrm>
            <a:off x="811213" y="4497388"/>
            <a:ext cx="7200900" cy="132207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4000" b="1">
                <a:latin typeface="Times New Roman" panose="02020603050405020304" pitchFamily="18" charset="0"/>
              </a:rPr>
              <a:t>当轻绳与水平面的夹角为</a:t>
            </a:r>
            <a:r>
              <a:rPr lang="en-US" altLang="zh-CN" sz="4000" b="1" i="1">
                <a:latin typeface="Times New Roman" panose="02020603050405020304" pitchFamily="18" charset="0"/>
              </a:rPr>
              <a:t>θ</a:t>
            </a:r>
            <a:r>
              <a:rPr lang="zh-CN" altLang="en-US" sz="4000" b="1">
                <a:latin typeface="Times New Roman" panose="02020603050405020304" pitchFamily="18" charset="0"/>
              </a:rPr>
              <a:t>时，绳子的速度</a:t>
            </a:r>
            <a:r>
              <a:rPr lang="zh-CN" altLang="en-US" sz="4000" b="1" smtClean="0">
                <a:latin typeface="Times New Roman" panose="02020603050405020304" pitchFamily="18" charset="0"/>
              </a:rPr>
              <a:t>为</a:t>
            </a:r>
            <a:r>
              <a:rPr lang="en-US" altLang="zh-CN" sz="4000" b="1" i="1">
                <a:latin typeface="Times New Roman" panose="02020603050405020304" pitchFamily="18" charset="0"/>
              </a:rPr>
              <a:t>v</a:t>
            </a:r>
            <a:r>
              <a:rPr lang="en-US" altLang="zh-CN" sz="4000" b="1" baseline="-25000">
                <a:latin typeface="Times New Roman" panose="02020603050405020304" pitchFamily="18" charset="0"/>
              </a:rPr>
              <a:t>0 </a:t>
            </a:r>
            <a:r>
              <a:rPr lang="zh-CN" altLang="en-US" sz="4000" b="1" smtClean="0">
                <a:latin typeface="Times New Roman" panose="02020603050405020304" pitchFamily="18" charset="0"/>
              </a:rPr>
              <a:t>，</a:t>
            </a:r>
            <a:r>
              <a:rPr lang="zh-CN" altLang="en-US" sz="4000" b="1">
                <a:latin typeface="Times New Roman" panose="02020603050405020304" pitchFamily="18" charset="0"/>
              </a:rPr>
              <a:t>求船的速度</a:t>
            </a:r>
            <a:r>
              <a:rPr lang="en-US" altLang="zh-CN" sz="4000" b="1" i="1" smtClean="0">
                <a:latin typeface="Times New Roman" panose="02020603050405020304" pitchFamily="18" charset="0"/>
              </a:rPr>
              <a:t>v</a:t>
            </a:r>
            <a:r>
              <a:rPr lang="zh-CN" altLang="en-US" sz="4000" b="1" smtClean="0">
                <a:latin typeface="Times New Roman" panose="02020603050405020304" pitchFamily="18" charset="0"/>
              </a:rPr>
              <a:t>？</a:t>
            </a:r>
            <a:r>
              <a:rPr lang="zh-CN" altLang="en-US" sz="4000" smtClean="0">
                <a:latin typeface="Times New Roman" panose="02020603050405020304" pitchFamily="18" charset="0"/>
              </a:rPr>
              <a:t> </a:t>
            </a:r>
            <a:endParaRPr lang="zh-CN" altLang="en-US" sz="4000">
              <a:latin typeface="Times New Roman" panose="02020603050405020304" pitchFamily="18" charset="0"/>
            </a:endParaRPr>
          </a:p>
        </p:txBody>
      </p:sp>
      <p:pic>
        <p:nvPicPr>
          <p:cNvPr id="27655" name="图片 27654" descr="E:/人教版新教材/必修二/课件/课件原版/5-2/16ylawl-19.TI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7" r:link="rId6"/>
          <a:stretch>
            <a:fillRect/>
          </a:stretch>
        </p:blipFill>
        <p:spPr>
          <a:xfrm>
            <a:off x="8134350" y="4201795"/>
            <a:ext cx="2881313" cy="1695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>
            <p:custDataLst>
              <p:tags r:id="rId9"/>
            </p:custDataLst>
          </p:nvPr>
        </p:nvSpPr>
        <p:spPr>
          <a:xfrm>
            <a:off x="483870" y="187325"/>
            <a:ext cx="399923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6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华文行楷" panose="02010800040101010101" charset="-122"/>
                <a:ea typeface="华文行楷" panose="02010800040101010101" charset="-122"/>
              </a:rPr>
              <a:t>运动的分解</a:t>
            </a:r>
          </a:p>
        </p:txBody>
      </p:sp>
    </p:spTree>
    <p:extLst>
      <p:ext uri="{BB962C8B-B14F-4D97-AF65-F5344CB8AC3E}">
        <p14:creationId xmlns:p14="http://schemas.microsoft.com/office/powerpoint/2010/main" val="639099668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  <p:bldP spid="276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82946" name="Picture 2" descr="拉船靠岸1"/>
          <p:cNvPicPr>
            <a:picLocks noChangeArrowheads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51089" y="2060576"/>
            <a:ext cx="7202487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2947" name="Line 3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H="1">
            <a:off x="5880101" y="3789363"/>
            <a:ext cx="1368425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bevel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48" name="Line 4"/>
          <p:cNvCxnSpPr>
            <a:cxnSpLocks noChangeShapeType="1"/>
          </p:cNvCxnSpPr>
          <p:nvPr>
            <p:custDataLst>
              <p:tags r:id="rId6"/>
            </p:custDataLst>
          </p:nvPr>
        </p:nvCxnSpPr>
        <p:spPr bwMode="auto">
          <a:xfrm flipH="1" flipV="1">
            <a:off x="6311901" y="3024189"/>
            <a:ext cx="936625" cy="765175"/>
          </a:xfrm>
          <a:prstGeom prst="line">
            <a:avLst/>
          </a:prstGeom>
          <a:noFill/>
          <a:ln w="57150" algn="ctr">
            <a:solidFill>
              <a:schemeClr val="tx1"/>
            </a:solidFill>
            <a:bevel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49" name="Line 5"/>
          <p:cNvCxnSpPr>
            <a:cxnSpLocks noChangeShapeType="1"/>
          </p:cNvCxnSpPr>
          <p:nvPr>
            <p:custDataLst>
              <p:tags r:id="rId7"/>
            </p:custDataLst>
          </p:nvPr>
        </p:nvCxnSpPr>
        <p:spPr bwMode="auto">
          <a:xfrm flipH="1">
            <a:off x="6672263" y="3789364"/>
            <a:ext cx="576262" cy="719137"/>
          </a:xfrm>
          <a:prstGeom prst="line">
            <a:avLst/>
          </a:prstGeom>
          <a:noFill/>
          <a:ln w="57150" algn="ctr">
            <a:solidFill>
              <a:schemeClr val="tx1"/>
            </a:solidFill>
            <a:bevel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50" name="Line 6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 flipH="1">
            <a:off x="5880100" y="3141664"/>
            <a:ext cx="431800" cy="574675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sysDot"/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51" name="Line 7"/>
          <p:cNvCxnSpPr>
            <a:cxnSpLocks noChangeShapeType="1"/>
          </p:cNvCxnSpPr>
          <p:nvPr>
            <p:custDataLst>
              <p:tags r:id="rId9"/>
            </p:custDataLst>
          </p:nvPr>
        </p:nvCxnSpPr>
        <p:spPr bwMode="auto">
          <a:xfrm>
            <a:off x="5951539" y="3933825"/>
            <a:ext cx="720725" cy="503238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sysDot"/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999" name="Text Box 8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232401" y="3429001"/>
            <a:ext cx="792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</a:lstStyle>
          <a:p>
            <a:pPr>
              <a:spcBef>
                <a:spcPct val="50000"/>
              </a:spcBef>
            </a:pPr>
            <a:r>
              <a:rPr lang="en-US" altLang="zh-CN" sz="4000" i="1" noProof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FFFFCC"/>
                  </a:outerShdw>
                </a:effectLst>
                <a:latin typeface="Times New Roman" panose="02020603050405020304" pitchFamily="18" charset="0"/>
                <a:cs typeface="宋体" panose="02010600030101010101" pitchFamily="2" charset="-122"/>
                <a:sym typeface="Wingdings"/>
              </a:rPr>
              <a:t>v</a:t>
            </a:r>
            <a:endParaRPr lang="en-US" altLang="zh-CN" sz="4000" i="1" noProof="1">
              <a:solidFill>
                <a:srgbClr val="FF0000"/>
              </a:solidFill>
              <a:effectLst>
                <a:outerShdw blurRad="38100" dist="38100" dir="2700000" algn="tl">
                  <a:schemeClr val="bg2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5000" name="Text Box 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311901" y="2276476"/>
            <a:ext cx="792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</a:lstStyle>
          <a:p>
            <a:pPr>
              <a:spcBef>
                <a:spcPct val="50000"/>
              </a:spcBef>
            </a:pPr>
            <a:r>
              <a:rPr lang="en-US" altLang="zh-CN" sz="4000" i="1" noProof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FFFFCC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宋体" panose="02010600030101010101" pitchFamily="2" charset="-122"/>
                <a:sym typeface="Wingdings"/>
              </a:rPr>
              <a:t>v</a:t>
            </a:r>
            <a:r>
              <a:rPr lang="en-US" altLang="zh-CN" sz="4000" i="1" baseline="-25000" noProof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FFFFCC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宋体" panose="02010600030101010101" pitchFamily="2" charset="-122"/>
                <a:sym typeface="Wingdings"/>
              </a:rPr>
              <a:t>1</a:t>
            </a:r>
            <a:endParaRPr lang="en-US" altLang="zh-CN" sz="4000" i="1" baseline="-25000" noProof="1">
              <a:solidFill>
                <a:srgbClr val="FF0000"/>
              </a:solidFill>
              <a:effectLst>
                <a:outerShdw blurRad="38100" dist="38100" dir="2700000" algn="tl">
                  <a:schemeClr val="bg2"/>
                </a:outerShdw>
              </a:effectLst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5001" name="Text Box 1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240463" y="4581526"/>
            <a:ext cx="792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</a:lstStyle>
          <a:p>
            <a:pPr>
              <a:spcBef>
                <a:spcPct val="50000"/>
              </a:spcBef>
            </a:pPr>
            <a:r>
              <a:rPr lang="en-US" altLang="zh-CN" sz="4000" i="1" noProof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FFFFCC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宋体" panose="02010600030101010101" pitchFamily="2" charset="-122"/>
                <a:sym typeface="Wingdings"/>
              </a:rPr>
              <a:t>v</a:t>
            </a:r>
            <a:r>
              <a:rPr lang="en-US" altLang="zh-CN" sz="4000" i="1" baseline="-25000" noProof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FFFFCC"/>
                  </a:outerShdw>
                </a:effectLst>
                <a:latin typeface="Times New Roman" panose="02020603050405020304" pitchFamily="18" charset="0"/>
                <a:ea typeface="楷体_GB2312" pitchFamily="49" charset="-122"/>
                <a:cs typeface="宋体" panose="02010600030101010101" pitchFamily="2" charset="-122"/>
                <a:sym typeface="Wingdings"/>
              </a:rPr>
              <a:t>2</a:t>
            </a:r>
            <a:endParaRPr lang="en-US" altLang="zh-CN" sz="4000" i="1" baseline="-25000" noProof="1">
              <a:solidFill>
                <a:srgbClr val="FF0000"/>
              </a:solidFill>
              <a:effectLst>
                <a:outerShdw blurRad="38100" dist="38100" dir="2700000" algn="tl">
                  <a:schemeClr val="bg2"/>
                </a:outerShdw>
              </a:effectLst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11" name="Text Box 104"/>
          <p:cNvSpPr txBox="1"/>
          <p:nvPr>
            <p:custDataLst>
              <p:tags r:id="rId13"/>
            </p:custDataLst>
          </p:nvPr>
        </p:nvSpPr>
        <p:spPr>
          <a:xfrm>
            <a:off x="6407944" y="3317080"/>
            <a:ext cx="457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i="1">
                <a:latin typeface="Times New Roman" panose="02020603050405020304" pitchFamily="18" charset="0"/>
                <a:ea typeface="宋体" panose="02010600030101010101" pitchFamily="2" charset="-122"/>
              </a:rPr>
              <a:t>θ</a:t>
            </a:r>
          </a:p>
        </p:txBody>
      </p:sp>
      <p:sp>
        <p:nvSpPr>
          <p:cNvPr id="12" name="Freeform 105"/>
          <p:cNvSpPr>
            <a:spLocks noChangeAspect="1"/>
          </p:cNvSpPr>
          <p:nvPr>
            <p:custDataLst>
              <p:tags r:id="rId14"/>
            </p:custDataLst>
          </p:nvPr>
        </p:nvSpPr>
        <p:spPr>
          <a:xfrm rot="20400000">
            <a:off x="6896792" y="3626044"/>
            <a:ext cx="119063" cy="119063"/>
          </a:xfrm>
          <a:custGeom>
            <a:cxnLst>
              <a:cxn ang="0">
                <a:pos x="75" y="0"/>
              </a:cxn>
              <a:cxn ang="0">
                <a:pos x="19" y="19"/>
              </a:cxn>
              <a:cxn ang="0">
                <a:pos x="0" y="75"/>
              </a:cxn>
            </a:cxnLst>
            <a:rect l="l" t="t" r="r" b="b"/>
            <a:pathLst>
              <a:path w="192" h="192">
                <a:moveTo>
                  <a:pt x="192" y="0"/>
                </a:moveTo>
                <a:cubicBezTo>
                  <a:pt x="136" y="8"/>
                  <a:pt x="80" y="16"/>
                  <a:pt x="48" y="48"/>
                </a:cubicBezTo>
                <a:cubicBezTo>
                  <a:pt x="16" y="80"/>
                  <a:pt x="8" y="136"/>
                  <a:pt x="0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3" name="Group 97"/>
          <p:cNvGrpSpPr/>
          <p:nvPr>
            <p:custDataLst>
              <p:tags r:id="rId15"/>
            </p:custDataLst>
          </p:nvPr>
        </p:nvGrpSpPr>
        <p:grpSpPr>
          <a:xfrm>
            <a:off x="3661179" y="5501161"/>
            <a:ext cx="2066787" cy="522605"/>
            <a:chOff x="1700" y="3048"/>
            <a:chExt cx="1158" cy="329"/>
          </a:xfrm>
        </p:grpSpPr>
        <p:sp>
          <p:nvSpPr>
            <p:cNvPr id="15" name="Rectangle 37"/>
            <p:cNvSpPr/>
            <p:nvPr>
              <p:custDataLst>
                <p:tags r:id="rId16"/>
              </p:custDataLst>
            </p:nvPr>
          </p:nvSpPr>
          <p:spPr>
            <a:xfrm>
              <a:off x="1700" y="3048"/>
              <a:ext cx="125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anchor="t">
              <a:spAutoFit/>
            </a:bodyPr>
            <a:lstStyle/>
            <a:p>
              <a:r>
                <a:rPr lang="en-US" altLang="zh-CN" sz="2800" i="1">
                  <a:solidFill>
                    <a:srgbClr val="000000"/>
                  </a:solidFill>
                  <a:latin typeface="Book Antiqua" panose="02040602050305030304" charset="0"/>
                  <a:ea typeface="黑体" panose="02010609060101010101" pitchFamily="2" charset="-122"/>
                </a:rPr>
                <a:t>v</a:t>
              </a:r>
              <a:endParaRPr lang="en-US" altLang="zh-CN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6" name="Rectangle 38"/>
            <p:cNvSpPr/>
            <p:nvPr>
              <p:custDataLst>
                <p:tags r:id="rId17"/>
              </p:custDataLst>
            </p:nvPr>
          </p:nvSpPr>
          <p:spPr>
            <a:xfrm>
              <a:off x="1752" y="3203"/>
              <a:ext cx="144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anchor="t">
              <a:spAutoFit/>
            </a:bodyPr>
            <a:lstStyle/>
            <a:p>
              <a:endParaRPr lang="zh-CN" altLang="en-US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7" name="Rectangle 39"/>
            <p:cNvSpPr/>
            <p:nvPr>
              <p:custDataLst>
                <p:tags r:id="rId18"/>
              </p:custDataLst>
            </p:nvPr>
          </p:nvSpPr>
          <p:spPr>
            <a:xfrm>
              <a:off x="1896" y="3052"/>
              <a:ext cx="298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anchor="t">
              <a:spAutoFit/>
            </a:bodyPr>
            <a:lstStyle/>
            <a:p>
              <a:r>
                <a:rPr lang="en-US" altLang="zh-CN" sz="28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cos</a:t>
              </a:r>
              <a:endParaRPr lang="en-US" altLang="zh-CN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8" name="Rectangle 40"/>
            <p:cNvSpPr/>
            <p:nvPr>
              <p:custDataLst>
                <p:tags r:id="rId19"/>
              </p:custDataLst>
            </p:nvPr>
          </p:nvSpPr>
          <p:spPr>
            <a:xfrm>
              <a:off x="2196" y="3052"/>
              <a:ext cx="56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anchor="t">
              <a:spAutoFit/>
            </a:bodyPr>
            <a:lstStyle/>
            <a:p>
              <a:r>
                <a:rPr lang="zh-CN" altLang="en-US" sz="28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 </a:t>
              </a:r>
              <a:endParaRPr lang="zh-CN" altLang="en-US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9" name="Rectangle 41"/>
            <p:cNvSpPr/>
            <p:nvPr>
              <p:custDataLst>
                <p:tags r:id="rId20"/>
              </p:custDataLst>
            </p:nvPr>
          </p:nvSpPr>
          <p:spPr>
            <a:xfrm>
              <a:off x="2222" y="3071"/>
              <a:ext cx="225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anchor="t">
              <a:spAutoFit/>
            </a:bodyPr>
            <a:lstStyle/>
            <a:p>
              <a:r>
                <a:rPr lang="el-GR" altLang="zh-CN" sz="2800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2" charset="-122"/>
                  <a:cs typeface="Times New Roman" panose="02020603050405020304" pitchFamily="18" charset="0"/>
                </a:rPr>
                <a:t>θ</a:t>
              </a:r>
              <a:endParaRPr lang="el-GR" altLang="zh-CN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42"/>
            <p:cNvSpPr/>
            <p:nvPr>
              <p:custDataLst>
                <p:tags r:id="rId21"/>
              </p:custDataLst>
            </p:nvPr>
          </p:nvSpPr>
          <p:spPr>
            <a:xfrm>
              <a:off x="2365" y="3063"/>
              <a:ext cx="225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anchor="t">
              <a:spAutoFit/>
            </a:bodyPr>
            <a:lstStyle/>
            <a:p>
              <a:r>
                <a:rPr lang="zh-CN" altLang="en-US" sz="280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＝</a:t>
              </a:r>
              <a:endParaRPr lang="zh-CN" altLang="en-US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21" name="Rectangle 43"/>
            <p:cNvSpPr/>
            <p:nvPr>
              <p:custDataLst>
                <p:tags r:id="rId22"/>
              </p:custDataLst>
            </p:nvPr>
          </p:nvSpPr>
          <p:spPr>
            <a:xfrm>
              <a:off x="2591" y="3048"/>
              <a:ext cx="125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anchor="t">
              <a:spAutoFit/>
            </a:bodyPr>
            <a:lstStyle/>
            <a:p>
              <a:r>
                <a:rPr lang="en-US" altLang="zh-CN" sz="2800" i="1">
                  <a:solidFill>
                    <a:srgbClr val="000000"/>
                  </a:solidFill>
                  <a:latin typeface="Book Antiqua" panose="02040602050305030304" charset="0"/>
                  <a:ea typeface="黑体" panose="02010609060101010101" pitchFamily="2" charset="-122"/>
                </a:rPr>
                <a:t>v</a:t>
              </a:r>
              <a:endParaRPr lang="en-US" altLang="zh-CN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22" name="Rectangle 44"/>
            <p:cNvSpPr/>
            <p:nvPr>
              <p:custDataLst>
                <p:tags r:id="rId23"/>
              </p:custDataLst>
            </p:nvPr>
          </p:nvSpPr>
          <p:spPr>
            <a:xfrm>
              <a:off x="2714" y="3157"/>
              <a:ext cx="144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0" tIns="0" rIns="0" bIns="0" anchor="t">
              <a:spAutoFit/>
            </a:bodyPr>
            <a:lstStyle/>
            <a:p>
              <a:r>
                <a:rPr lang="en-US" altLang="zh-CN" smtClean="0">
                  <a:latin typeface="Times New Roman" panose="02020603050405020304" pitchFamily="18" charset="0"/>
                  <a:ea typeface="黑体" panose="02010609060101010101" pitchFamily="2" charset="-122"/>
                </a:rPr>
                <a:t>1</a:t>
              </a:r>
              <a:endParaRPr lang="zh-CN" altLang="en-US"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sp>
        <p:nvSpPr>
          <p:cNvPr id="2" name="文本框 1"/>
          <p:cNvSpPr txBox="1"/>
          <p:nvPr>
            <p:custDataLst>
              <p:tags r:id="rId24"/>
            </p:custDataLst>
          </p:nvPr>
        </p:nvSpPr>
        <p:spPr>
          <a:xfrm>
            <a:off x="3772728" y="6023766"/>
            <a:ext cx="1726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smtClean="0">
                <a:latin typeface="Times New Roman" panose="02020603050405020304" pitchFamily="18" charset="0"/>
              </a:rPr>
              <a:t>v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1</a:t>
            </a:r>
            <a:r>
              <a:rPr lang="en-US" altLang="zh-CN" sz="3200" b="1" i="1" smtClean="0">
                <a:latin typeface="Times New Roman" panose="02020603050405020304" pitchFamily="18" charset="0"/>
              </a:rPr>
              <a:t>=v</a:t>
            </a:r>
            <a:r>
              <a:rPr lang="en-US" altLang="zh-CN" sz="3200" b="1" baseline="-25000" smtClean="0">
                <a:latin typeface="Times New Roman" panose="02020603050405020304" pitchFamily="18" charset="0"/>
              </a:rPr>
              <a:t>0</a:t>
            </a:r>
            <a:endParaRPr lang="zh-CN" altLang="en-US" sz="3200"/>
          </a:p>
        </p:txBody>
      </p:sp>
      <mc:AlternateContent>
        <mc:Choice Requires="a14">
          <p:sp>
            <p:nvSpPr>
              <p:cNvPr id="3" name="文本框 2"/>
              <p:cNvSpPr txBox="1"/>
              <p:nvPr>
                <p:custDataLst>
                  <p:tags r:id="rId25"/>
                </p:custDataLst>
              </p:nvPr>
            </p:nvSpPr>
            <p:spPr>
              <a:xfrm>
                <a:off x="6956323" y="5572549"/>
                <a:ext cx="3191861" cy="791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i="1" smtClean="0">
                    <a:solidFill>
                      <a:srgbClr val="000000"/>
                    </a:solidFill>
                    <a:latin typeface="Book Antiqua" panose="02040602050305030304" charset="0"/>
                    <a:ea typeface="黑体" panose="02010609060101010101" pitchFamily="2" charset="-122"/>
                  </a:rPr>
                  <a:t>V =  </a:t>
                </a:r>
                <a14:m>
                  <m:oMathPara>
                    <m:oMathParaPr>
                      <m:jc/>
                    </m:oMathParaPr>
                    <m:oMath>
                      <m:f>
                        <m:fPr>
                          <m:type m:val="bar"/>
                          <m:ctrlPr>
                            <a:rPr lang="en-US" altLang="zh-CN" sz="3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黑体" pitchFamily="2" charset="-122"/>
                            </a:rPr>
                          </m:ctrlPr>
                        </m:fPr>
                        <m:num>
                          <m:r>
                            <m:rPr>
                              <m:sty m:val="bi"/>
                            </m:rPr>
                            <a:rPr lang="en-US" altLang="zh-CN" sz="3200" b="1" i="1">
                              <a:latin typeface="Times New Roman" panose="02020603050405020304" pitchFamily="18" charset="0"/>
                            </a:rPr>
                            <m:t>𝒗</m:t>
                          </m:r>
                          <m:r>
                            <m:rPr>
                              <m:sty m:val="b"/>
                            </m:rPr>
                            <a:rPr lang="en-US" altLang="zh-CN" sz="3200" b="1" baseline="-25000">
                              <a:latin typeface="Times New Roman" panose="02020603050405020304" pitchFamily="18" charset="0"/>
                            </a:rPr>
                            <m:t>𝟎</m:t>
                          </m:r>
                          <m:r>
                            <m:rPr>
                              <m:sty m:val="p"/>
                            </m:rPr>
                            <a:rPr lang="zh-CN" altLang="en-US" sz="3200"/>
                            <m:t> </m:t>
                          </m:r>
                        </m:num>
                        <m:den>
                          <m:r>
                            <a:rPr lang="en-US" altLang="zh-CN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黑体" pitchFamily="2" charset="-122"/>
                            </a:rPr>
                            <m:t>  </m:t>
                          </m:r>
                          <m:r>
                            <a:rPr lang="en-US" altLang="zh-CN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黑体" pitchFamily="2" charset="-122"/>
                            </a:rPr>
                            <m:t>𝑐𝑜𝑠</m:t>
                          </m:r>
                          <m:r>
                            <a:rPr lang="en-US" altLang="zh-CN" sz="3200" i="1">
                              <a:latin typeface="Times New Roman" panose="02020603050405020304" pitchFamily="18" charset="0"/>
                            </a:rPr>
                            <m:t>𝜃</m:t>
                          </m:r>
                          <m:r>
                            <a:rPr lang="en-US" altLang="zh-CN" sz="3200" i="1">
                              <a:latin typeface="Times New Roman" panose="020206030504050203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altLang="zh-CN" sz="3200">
                  <a:latin typeface="Times New Roman" panose="02020603050405020304" pitchFamily="18" charset="0"/>
                  <a:ea typeface="黑体" panose="02010609060101010101" pitchFamily="2" charset="-122"/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6"/>
                </p:custDataLst>
              </p:nvPr>
            </p:nvSpPr>
            <p:spPr>
              <a:xfrm>
                <a:off x="6956323" y="5572549"/>
                <a:ext cx="3191861" cy="791242"/>
              </a:xfrm>
              <a:prstGeom prst="rect">
                <a:avLst/>
              </a:prstGeom>
              <a:blipFill rotWithShape="0">
                <a:blip r:embed="rId27"/>
                <a:stretch>
                  <a:fillRect l="-4771" r="0"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704559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775970" y="2649855"/>
            <a:ext cx="1086167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  </a:t>
            </a:r>
            <a:r>
              <a:rPr kumimoji="0" lang="zh-CN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用绳、杆相牵连的物体，在运动过程中，</a:t>
            </a:r>
            <a:r>
              <a:rPr kumimoji="0" lang="zh-CN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两物体的速度通常不同</a:t>
            </a:r>
            <a:r>
              <a:rPr kumimoji="0" lang="zh-CN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，但物体</a:t>
            </a:r>
            <a:r>
              <a:rPr kumimoji="0" lang="zh-CN" altLang="zh-CN" sz="4000" b="1" i="0" u="wavy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沿绳或杆方向的速度分量大小相等</a:t>
            </a:r>
            <a:r>
              <a:rPr kumimoji="0" lang="zh-CN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。</a:t>
            </a:r>
          </a:p>
        </p:txBody>
      </p:sp>
      <p:grpSp>
        <p:nvGrpSpPr>
          <p:cNvPr id="2" name="组合 1"/>
          <p:cNvGrpSpPr/>
          <p:nvPr>
            <p:custDataLst>
              <p:tags r:id="rId4"/>
            </p:custDataLst>
          </p:nvPr>
        </p:nvGrpSpPr>
        <p:grpSpPr>
          <a:xfrm>
            <a:off x="1306830" y="133350"/>
            <a:ext cx="4294505" cy="977265"/>
            <a:chOff x="2809" y="738"/>
            <a:chExt cx="6763" cy="1539"/>
          </a:xfrm>
        </p:grpSpPr>
        <p:cxnSp>
          <p:nvCxnSpPr>
            <p:cNvPr id="8" name="直接连接符 16"/>
            <p:cNvCxnSpPr>
              <a:cxnSpLocks noChangeShapeType="1"/>
            </p:cNvCxnSpPr>
            <p:nvPr>
              <p:custDataLst>
                <p:tags r:id="rId5"/>
              </p:custDataLst>
            </p:nvPr>
          </p:nvCxnSpPr>
          <p:spPr bwMode="auto">
            <a:xfrm>
              <a:off x="2809" y="1585"/>
              <a:ext cx="6763" cy="44"/>
            </a:xfrm>
            <a:prstGeom prst="line">
              <a:avLst/>
            </a:prstGeom>
            <a:noFill/>
            <a:ln w="28575" algn="ctr">
              <a:solidFill>
                <a:schemeClr val="accent1"/>
              </a:solidFill>
              <a:round/>
              <a:tailEnd type="oval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矩形 8"/>
            <p:cNvSpPr/>
            <p:nvPr>
              <p:custDataLst>
                <p:tags r:id="rId6"/>
              </p:custDataLst>
            </p:nvPr>
          </p:nvSpPr>
          <p:spPr>
            <a:xfrm>
              <a:off x="2809" y="738"/>
              <a:ext cx="6600" cy="153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4800" b="1"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关联速度问题</a:t>
              </a:r>
            </a:p>
          </p:txBody>
        </p:sp>
      </p:grpSp>
      <p:sp>
        <p:nvSpPr>
          <p:cNvPr id="12290" name="Rectangle 2"/>
          <p:cNvSpPr>
            <a:spLocks noGrp="1" noChangeArrowheads="1"/>
          </p:cNvSpPr>
          <p:nvPr>
            <p:custDataLst>
              <p:tags r:id="rId7"/>
            </p:custDataLst>
          </p:nvPr>
        </p:nvSpPr>
        <p:spPr>
          <a:xfrm>
            <a:off x="586105" y="1600835"/>
            <a:ext cx="6887210" cy="944245"/>
          </a:xfrm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1.</a:t>
            </a:r>
            <a:r>
              <a:rPr lang="zh-CN" altLang="en-US" sz="4400" b="1" kern="0" noProof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“关联速度”的理解</a:t>
            </a:r>
            <a:r>
              <a:rPr kumimoji="0" lang="zh-CN" altLang="en-US" sz="4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：</a:t>
            </a:r>
            <a:r>
              <a:rPr lang="zh-CN" altLang="en-US" sz="4400" b="1" kern="0" noProof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endParaRPr kumimoji="0" lang="zh-CN" altLang="en-US" sz="44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37186572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29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26722" name="Object 2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12130555"/>
              </p:ext>
            </p:extLst>
          </p:nvPr>
        </p:nvGraphicFramePr>
        <p:xfrm>
          <a:off x="304934" y="166688"/>
          <a:ext cx="11336337" cy="66913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name="文档" r:id="rId4" imgW="11627120" imgH="6881689" progId="Word.Document.8">
                  <p:embed/>
                </p:oleObj>
              </mc:Choice>
              <mc:Fallback>
                <p:oleObj name="文档" r:id="rId4" imgW="11627120" imgH="6881689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4934" y="166688"/>
                        <a:ext cx="11336337" cy="669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4598759"/>
      </p:ext>
    </p:extLst>
  </p:cSld>
  <p:clrMapOvr>
    <a:masterClrMapping/>
  </p:clrMapOvr>
  <p:transition spd="slow" advTm="3000"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27746" name="Object 2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347663" y="1001713"/>
          <a:ext cx="11336337" cy="43830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name="文档" r:id="rId4" imgW="11627120" imgH="4502851" progId="Word.Document.8">
                  <p:embed/>
                </p:oleObj>
              </mc:Choice>
              <mc:Fallback>
                <p:oleObj name="文档" r:id="rId4" imgW="11627120" imgH="4502851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7663" y="1001713"/>
                        <a:ext cx="11336337" cy="438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880576"/>
      </p:ext>
    </p:extLst>
  </p:cSld>
  <p:clrMapOvr>
    <a:masterClrMapping/>
  </p:clrMapOvr>
  <p:transition spd="slow" advTm="3000"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>
            <p:custDataLst>
              <p:tags r:id="rId3"/>
            </p:custDataLst>
          </p:nvPr>
        </p:nvGrpSpPr>
        <p:grpSpPr>
          <a:xfrm>
            <a:off x="78" y="191347"/>
            <a:ext cx="6225473" cy="802433"/>
            <a:chOff x="78" y="191347"/>
            <a:chExt cx="6225473" cy="802433"/>
          </a:xfrm>
        </p:grpSpPr>
        <p:cxnSp>
          <p:nvCxnSpPr>
            <p:cNvPr id="30" name="直接连接符 29"/>
            <p:cNvCxnSpPr/>
            <p:nvPr>
              <p:custDataLst>
                <p:tags r:id="rId4"/>
              </p:custDataLst>
            </p:nvPr>
          </p:nvCxnSpPr>
          <p:spPr>
            <a:xfrm>
              <a:off x="78" y="993780"/>
              <a:ext cx="6225473" cy="0"/>
            </a:xfrm>
            <a:prstGeom prst="line">
              <a:avLst/>
            </a:prstGeom>
            <a:noFill/>
            <a:ln w="28575" cap="flat">
              <a:solidFill>
                <a:srgbClr val="C00000"/>
              </a:solidFill>
              <a:prstDash val="solid"/>
              <a:miter lim="800000"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1" name="TextBox 14">
              <a:hlinkClick r:id="rId6" action="ppaction://hlinksldjump"/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45627" y="191347"/>
              <a:ext cx="2050627" cy="5827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3187" b="1">
                  <a:solidFill>
                    <a:srgbClr val="0070C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典例分析</a:t>
              </a:r>
            </a:p>
          </p:txBody>
        </p:sp>
      </p:grp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1002978" y="4527201"/>
            <a:ext cx="2386549" cy="533542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60959" tIns="60959" rIns="60959" bIns="60959" numCol="1" spcCol="38100" rtlCol="0" anchor="t" forceAA="0">
            <a:spAutoFit/>
          </a:bodyPr>
          <a:lstStyle/>
          <a:p>
            <a:pPr defTabSz="1219170" latinLnBrk="1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667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【正确答案</a:t>
            </a:r>
            <a:r>
              <a:rPr lang="zh-CN" altLang="en-US" sz="2667" b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】</a:t>
            </a:r>
            <a:r>
              <a:rPr lang="en-US" altLang="zh-CN" sz="2667" b="1" smtClean="0">
                <a:solidFill>
                  <a:srgbClr val="0000FF"/>
                </a:solidFill>
                <a:sym typeface="Arial"/>
              </a:rPr>
              <a:t>B</a:t>
            </a:r>
            <a:endParaRPr lang="en-US" altLang="zh-CN" sz="2667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912167" y="908260"/>
            <a:ext cx="10366084" cy="348481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1898" tIns="60948" rIns="121898" bIns="60948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000000"/>
                </a:solidFill>
                <a:latin typeface="+mn-ea"/>
                <a:ea typeface="+mn-ea"/>
              </a:rPr>
              <a:t>练</a:t>
            </a:r>
            <a:r>
              <a:rPr lang="zh-CN" altLang="en-US" sz="2800" b="1" smtClean="0">
                <a:solidFill>
                  <a:srgbClr val="000000"/>
                </a:solidFill>
                <a:latin typeface="+mn-ea"/>
                <a:ea typeface="+mn-ea"/>
              </a:rPr>
              <a:t>习</a:t>
            </a:r>
            <a:r>
              <a:rPr lang="en-US" altLang="zh-CN" sz="2800" b="1" smtClean="0">
                <a:solidFill>
                  <a:srgbClr val="000000"/>
                </a:solidFill>
                <a:latin typeface="+mn-ea"/>
                <a:ea typeface="+mn-ea"/>
              </a:rPr>
              <a:t>1</a:t>
            </a:r>
            <a:r>
              <a:rPr lang="zh-CN" altLang="en-US" sz="2800" b="1" smtClean="0">
                <a:solidFill>
                  <a:srgbClr val="000000"/>
                </a:solidFill>
                <a:latin typeface="+mn-ea"/>
                <a:ea typeface="+mn-ea"/>
              </a:rPr>
              <a:t>、</a:t>
            </a:r>
            <a:r>
              <a:rPr lang="zh-CN" altLang="en-US" sz="2800" b="1">
                <a:solidFill>
                  <a:srgbClr val="000000"/>
                </a:solidFill>
                <a:latin typeface="+mn-ea"/>
                <a:ea typeface="+mn-ea"/>
              </a:rPr>
              <a:t>互相垂直的一个匀速直线运动和一个匀加速直线运动的合运动是  </a:t>
            </a:r>
            <a:r>
              <a:rPr lang="en-US" altLang="zh-CN" sz="2800" b="1">
                <a:solidFill>
                  <a:srgbClr val="000000"/>
                </a:solidFill>
                <a:latin typeface="+mn-ea"/>
                <a:ea typeface="+mn-ea"/>
              </a:rPr>
              <a:t>(    )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+mn-ea"/>
                <a:ea typeface="+mn-ea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+mn-ea"/>
                <a:ea typeface="+mn-ea"/>
              </a:rPr>
              <a:t>、一定是直线运动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+mn-ea"/>
                <a:ea typeface="+mn-ea"/>
              </a:rPr>
              <a:t>B</a:t>
            </a:r>
            <a:r>
              <a:rPr lang="zh-CN" altLang="en-US" sz="2800" b="1">
                <a:solidFill>
                  <a:srgbClr val="000000"/>
                </a:solidFill>
                <a:latin typeface="+mn-ea"/>
                <a:ea typeface="+mn-ea"/>
              </a:rPr>
              <a:t>、一定是曲线运动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+mn-ea"/>
                <a:ea typeface="+mn-ea"/>
              </a:rPr>
              <a:t>C</a:t>
            </a:r>
            <a:r>
              <a:rPr lang="zh-CN" altLang="en-US" sz="2800" b="1">
                <a:solidFill>
                  <a:srgbClr val="000000"/>
                </a:solidFill>
                <a:latin typeface="+mn-ea"/>
                <a:ea typeface="+mn-ea"/>
              </a:rPr>
              <a:t>、可能是直线运动，也可能是曲线运动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00"/>
                </a:solidFill>
                <a:latin typeface="+mn-ea"/>
                <a:ea typeface="+mn-ea"/>
              </a:rPr>
              <a:t>D</a:t>
            </a:r>
            <a:r>
              <a:rPr lang="zh-CN" altLang="en-US" sz="2800" b="1">
                <a:solidFill>
                  <a:srgbClr val="000000"/>
                </a:solidFill>
                <a:latin typeface="+mn-ea"/>
                <a:ea typeface="+mn-ea"/>
              </a:rPr>
              <a:t>、以上都不对</a:t>
            </a:r>
          </a:p>
        </p:txBody>
      </p:sp>
    </p:spTree>
    <p:extLst>
      <p:ext uri="{BB962C8B-B14F-4D97-AF65-F5344CB8AC3E}">
        <p14:creationId xmlns:p14="http://schemas.microsoft.com/office/powerpoint/2010/main" val="1795592429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55394" name="Object 2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80726256"/>
              </p:ext>
            </p:extLst>
          </p:nvPr>
        </p:nvGraphicFramePr>
        <p:xfrm>
          <a:off x="400050" y="635000"/>
          <a:ext cx="11269663" cy="4511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name="Document" r:id="rId4" imgW="11623336" imgH="4664358" progId="Word.Document.8">
                  <p:embed/>
                </p:oleObj>
              </mc:Choice>
              <mc:Fallback>
                <p:oleObj name="Document" r:id="rId4" imgW="11623336" imgH="4664358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0050" y="635000"/>
                        <a:ext cx="11269663" cy="451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665227" y="5416888"/>
            <a:ext cx="2610969" cy="533542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none" lIns="60959" tIns="60959" rIns="60959" bIns="60959" numCol="1" spcCol="38100" rtlCol="0" anchor="t" forceAA="0">
            <a:spAutoFit/>
          </a:bodyPr>
          <a:lstStyle/>
          <a:p>
            <a:pPr defTabSz="1219170" latinLnBrk="1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667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【正确答案</a:t>
            </a:r>
            <a:r>
              <a:rPr lang="zh-CN" altLang="en-US" sz="2667" b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】</a:t>
            </a:r>
            <a:r>
              <a:rPr lang="en-US" altLang="zh-CN" sz="2667" b="1">
                <a:solidFill>
                  <a:srgbClr val="0000FF"/>
                </a:solidFill>
                <a:sym typeface="Arial"/>
              </a:rPr>
              <a:t>A</a:t>
            </a:r>
            <a:r>
              <a:rPr lang="en-US" altLang="zh-CN" sz="2667" b="1" smtClean="0">
                <a:solidFill>
                  <a:srgbClr val="0000FF"/>
                </a:solidFill>
                <a:sym typeface="Arial"/>
              </a:rPr>
              <a:t>B</a:t>
            </a:r>
            <a:endParaRPr lang="en-US" altLang="zh-CN" sz="2667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443822"/>
      </p:ext>
    </p:extLst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73826" name="Object 2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33122853"/>
              </p:ext>
            </p:extLst>
          </p:nvPr>
        </p:nvGraphicFramePr>
        <p:xfrm>
          <a:off x="347663" y="1019175"/>
          <a:ext cx="11269662" cy="45545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name="Document" r:id="rId4" imgW="11623336" imgH="4707259" progId="Word.Document.8">
                  <p:embed/>
                </p:oleObj>
              </mc:Choice>
              <mc:Fallback>
                <p:oleObj name="Document" r:id="rId4" imgW="11623336" imgH="4707259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7663" y="1019175"/>
                        <a:ext cx="11269662" cy="455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063578"/>
      </p:ext>
    </p:extLst>
  </p:cSld>
  <p:clrMapOvr>
    <a:masterClrMapping/>
  </p:clrMapOvr>
  <p:transition spd="slow" advTm="3000"/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80994" name="Object 2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13638953"/>
              </p:ext>
            </p:extLst>
          </p:nvPr>
        </p:nvGraphicFramePr>
        <p:xfrm>
          <a:off x="261938" y="1933575"/>
          <a:ext cx="11198225" cy="3273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name="Document" r:id="rId5" imgW="11781303" imgH="3456268" progId="Word.Document.8">
                  <p:embed/>
                </p:oleObj>
              </mc:Choice>
              <mc:Fallback>
                <p:oleObj name="Document" r:id="rId5" imgW="11781303" imgH="3456268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1938" y="1933575"/>
                        <a:ext cx="1119822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188913" y="3608388"/>
          <a:ext cx="11436350" cy="16398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name="文档" r:id="rId8" imgW="11727549" imgH="1695815" progId="Word.Document.8">
                  <p:embed/>
                </p:oleObj>
              </mc:Choice>
              <mc:Fallback>
                <p:oleObj name="文档" r:id="rId8" imgW="11727549" imgH="169581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8913" y="3608388"/>
                        <a:ext cx="11436350" cy="1639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80996" name="Picture 4" descr="提示蓝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17288" y="6392863"/>
            <a:ext cx="822325" cy="43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368912"/>
      </p:ext>
    </p:extLst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09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099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7893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50303" y="318047"/>
            <a:ext cx="7100965" cy="77970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21870" tIns="60934" rIns="121870" bIns="60934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299" b="1">
                <a:ea typeface="方正姚体" pitchFamily="2" charset="-122"/>
              </a:rPr>
              <a:t>物体的运动轨迹不是直线</a:t>
            </a:r>
          </a:p>
        </p:txBody>
      </p:sp>
      <p:sp>
        <p:nvSpPr>
          <p:cNvPr id="37894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1400" y="1500055"/>
            <a:ext cx="5279008" cy="30777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121870" tIns="60934" rIns="121870" bIns="60934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199" b="1">
                <a:solidFill>
                  <a:srgbClr val="000000"/>
                </a:solidFill>
              </a:rPr>
              <a:t>比如我们将网球以某个角度抛出，其运动的轨迹不是直线而是曲线。</a:t>
            </a:r>
            <a:r>
              <a:rPr lang="zh-CN" altLang="en-US" sz="3199" b="1">
                <a:solidFill>
                  <a:schemeClr val="tx2"/>
                </a:solidFill>
              </a:rPr>
              <a:t>怎样研究、描述这样的曲线运动呢？</a:t>
            </a:r>
          </a:p>
        </p:txBody>
      </p:sp>
      <p:grpSp>
        <p:nvGrpSpPr>
          <p:cNvPr id="37897" name="Group 9"/>
          <p:cNvGrpSpPr/>
          <p:nvPr>
            <p:custDataLst>
              <p:tags r:id="rId5"/>
            </p:custDataLst>
          </p:nvPr>
        </p:nvGrpSpPr>
        <p:grpSpPr>
          <a:xfrm>
            <a:off x="5926645" y="1673032"/>
            <a:ext cx="5662152" cy="4283496"/>
            <a:chOff x="3515" y="1253"/>
            <a:chExt cx="1792" cy="2134"/>
          </a:xfrm>
        </p:grpSpPr>
        <p:pic>
          <p:nvPicPr>
            <p:cNvPr id="37895" name="Picture 7" descr="20060331150158475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>
            <a:blip r:embed="rId6"/>
            <a:stretch>
              <a:fillRect/>
            </a:stretch>
          </p:blipFill>
          <p:spPr bwMode="auto">
            <a:xfrm>
              <a:off x="3515" y="1253"/>
              <a:ext cx="1792" cy="1727"/>
            </a:xfrm>
            <a:prstGeom prst="rect">
              <a:avLst/>
            </a:prstGeom>
            <a:noFill/>
          </p:spPr>
        </p:pic>
        <p:sp>
          <p:nvSpPr>
            <p:cNvPr id="37896" name="Text Box 8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651" y="3203"/>
              <a:ext cx="1497" cy="18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网球运动的频闪照片</a:t>
              </a:r>
            </a:p>
          </p:txBody>
        </p:sp>
      </p:grpSp>
      <p:sp>
        <p:nvSpPr>
          <p:cNvPr id="9" name="矩形 8"/>
          <p:cNvSpPr/>
          <p:nvPr>
            <p:custDataLst>
              <p:tags r:id="rId9"/>
            </p:custDataLst>
          </p:nvPr>
        </p:nvSpPr>
        <p:spPr>
          <a:xfrm>
            <a:off x="2205" y="6531812"/>
            <a:ext cx="12189177" cy="324604"/>
          </a:xfrm>
          <a:prstGeom prst="rect">
            <a:avLst/>
          </a:prstGeom>
          <a:gradFill>
            <a:gsLst>
              <a:gs pos="0">
                <a:srgbClr val="1D9A78"/>
              </a:gs>
              <a:gs pos="100000">
                <a:srgbClr val="8BC145"/>
              </a:gs>
            </a:gsLst>
            <a:lin ang="10800000" scaled="1"/>
          </a:gradFill>
          <a:ln>
            <a:noFill/>
          </a:ln>
        </p:spPr>
        <p:style>
          <a:lnRef idx="2">
            <a:srgbClr val="1D9A78">
              <a:shade val="50000"/>
            </a:srgbClr>
          </a:lnRef>
          <a:fillRef idx="1">
            <a:srgbClr val="1D9A78"/>
          </a:fillRef>
          <a:effectRef idx="0">
            <a:srgbClr val="1D9A78"/>
          </a:effectRef>
          <a:fontRef idx="minor">
            <a:sysClr val="window" lastClr="FFFFFF"/>
          </a:fontRef>
        </p:style>
        <p:txBody>
          <a:bodyPr lIns="91390" tIns="45693" rIns="91390" bIns="45693"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pic>
        <p:nvPicPr>
          <p:cNvPr id="37898" name="New picture"/>
          <p:cNvPicPr/>
          <p:nvPr>
            <p:custDataLst>
              <p:tags r:id="rId1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1607800" y="11607800"/>
            <a:ext cx="317500" cy="2286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4164667873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  <p:bldP spid="3789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983042" name="Object 2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369888" y="2205038"/>
          <a:ext cx="11306175" cy="32940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name="文档" r:id="rId5" imgW="11785143" imgH="3450665" progId="Word.Document.8">
                  <p:embed/>
                </p:oleObj>
              </mc:Choice>
              <mc:Fallback>
                <p:oleObj name="文档" r:id="rId5" imgW="11785143" imgH="345066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69888" y="2205038"/>
                        <a:ext cx="11306175" cy="329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246063" y="3787775"/>
          <a:ext cx="11249025" cy="9001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6" name="文档" r:id="rId8" imgW="11727549" imgH="946803" progId="Word.Document.8">
                  <p:embed/>
                </p:oleObj>
              </mc:Choice>
              <mc:Fallback>
                <p:oleObj name="文档" r:id="rId8" imgW="11727549" imgH="946803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6063" y="3787775"/>
                        <a:ext cx="11249025" cy="900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83044" name="Picture 4" descr="提示蓝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17288" y="6392863"/>
            <a:ext cx="822325" cy="43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318613"/>
      </p:ext>
    </p:extLst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3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044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aphicFrame>
        <p:nvGraphicFramePr>
          <p:cNvPr id="1000450" name="Object 2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07988" y="687388"/>
          <a:ext cx="11328400" cy="40687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name="文档" r:id="rId4" imgW="11617761" imgH="4190747" progId="Word.Document.8">
                  <p:embed/>
                </p:oleObj>
              </mc:Choice>
              <mc:Fallback>
                <p:oleObj name="文档" r:id="rId4" imgW="11617761" imgH="4190747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07988" y="687388"/>
                        <a:ext cx="11328400" cy="406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508000" y="5680075"/>
          <a:ext cx="11263313" cy="9001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name="文档" r:id="rId7" imgW="11733669" imgH="947009" progId="Word.Document.8">
                  <p:embed/>
                </p:oleObj>
              </mc:Choice>
              <mc:Fallback>
                <p:oleObj name="文档" r:id="rId7" imgW="11733669" imgH="947009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08000" y="5680075"/>
                        <a:ext cx="11263313" cy="900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2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508000" y="277813"/>
          <a:ext cx="11320463" cy="57038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9" name="文档" r:id="rId10" imgW="11614522" imgH="5863815" progId="Word.Document.8">
                  <p:embed/>
                </p:oleObj>
              </mc:Choice>
              <mc:Fallback>
                <p:oleObj name="文档" r:id="rId10" imgW="11614522" imgH="586381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08000" y="277813"/>
                        <a:ext cx="11320463" cy="5703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7039914"/>
      </p:ext>
    </p:extLst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矩形 1"/>
          <p:cNvSpPr/>
          <p:nvPr>
            <p:custDataLst>
              <p:tags r:id="rId3"/>
            </p:custDataLst>
          </p:nvPr>
        </p:nvSpPr>
        <p:spPr>
          <a:xfrm>
            <a:off x="3210521" y="1789324"/>
            <a:ext cx="5117934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6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960091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14" name="直接连接符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2" y="465730"/>
            <a:ext cx="3321137" cy="1577"/>
          </a:xfrm>
          <a:prstGeom prst="line">
            <a:avLst/>
          </a:prstGeom>
          <a:noFill/>
          <a:ln w="6350">
            <a:solidFill>
              <a:schemeClr val="bg1">
                <a:lumMod val="75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33"/>
          </a:p>
        </p:txBody>
      </p:sp>
      <p:sp>
        <p:nvSpPr>
          <p:cNvPr id="9" name="圆角矩形 8">
            <a:hlinkClick r:id="rId5" action="ppaction://hlinksldjump"/>
          </p:cNvPr>
          <p:cNvSpPr/>
          <p:nvPr>
            <p:custDataLst>
              <p:tags r:id="rId4"/>
            </p:custDataLst>
          </p:nvPr>
        </p:nvSpPr>
        <p:spPr>
          <a:xfrm>
            <a:off x="1" y="8467"/>
            <a:ext cx="5129953" cy="884767"/>
          </a:xfrm>
          <a:prstGeom prst="roundRect">
            <a:avLst>
              <a:gd name="adj" fmla="val 581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33" noProof="1"/>
          </a:p>
        </p:txBody>
      </p:sp>
      <p:sp>
        <p:nvSpPr>
          <p:cNvPr id="10" name="TextBox 14">
            <a:hlinkClick r:id="rId5" action="ppaction://hlinksldjump"/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60021" y="202354"/>
            <a:ext cx="5243407" cy="5827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187" b="1">
                <a:solidFill>
                  <a:schemeClr val="bg1"/>
                </a:solidFill>
                <a:latin typeface="方正粗宋简体" panose="02000000000000000000" pitchFamily="65" charset="-122"/>
                <a:ea typeface="方正粗宋简体" panose="02000000000000000000" pitchFamily="65" charset="-122"/>
              </a:rPr>
              <a:t>一、</a:t>
            </a:r>
            <a:r>
              <a:rPr lang="en-US" altLang="zh-CN" sz="3180" b="1">
                <a:solidFill>
                  <a:schemeClr val="bg1"/>
                </a:solidFill>
                <a:sym typeface="+mn-ea"/>
              </a:rPr>
              <a:t> </a:t>
            </a:r>
            <a:r>
              <a:rPr lang="zh-CN" altLang="en-US" sz="3180" b="1">
                <a:solidFill>
                  <a:schemeClr val="bg1"/>
                </a:solidFill>
                <a:sym typeface="+mn-ea"/>
              </a:rPr>
              <a:t>一个平面运动的实例</a:t>
            </a:r>
            <a:endParaRPr lang="zh-CN" altLang="en-US" sz="3180" b="1">
              <a:solidFill>
                <a:schemeClr val="bg1"/>
              </a:solidFill>
              <a:latin typeface="方正粗宋简体" panose="02000000000000000000" pitchFamily="65" charset="-122"/>
              <a:ea typeface="方正粗宋简体" panose="02000000000000000000" pitchFamily="65" charset="-122"/>
              <a:sym typeface="+mn-ea"/>
            </a:endParaRPr>
          </a:p>
        </p:txBody>
      </p:sp>
      <p:cxnSp>
        <p:nvCxnSpPr>
          <p:cNvPr id="4" name="直接连接符 3"/>
          <p:cNvCxnSpPr/>
          <p:nvPr>
            <p:custDataLst>
              <p:tags r:id="rId7"/>
            </p:custDataLst>
          </p:nvPr>
        </p:nvCxnSpPr>
        <p:spPr>
          <a:xfrm>
            <a:off x="78" y="972613"/>
            <a:ext cx="6225473" cy="0"/>
          </a:xfrm>
          <a:prstGeom prst="line">
            <a:avLst/>
          </a:prstGeom>
          <a:noFill/>
          <a:ln w="28575" cap="flat">
            <a:solidFill>
              <a:srgbClr val="C0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圆角矩形 4"/>
          <p:cNvSpPr/>
          <p:nvPr>
            <p:custDataLst>
              <p:tags r:id="rId8"/>
            </p:custDataLst>
          </p:nvPr>
        </p:nvSpPr>
        <p:spPr>
          <a:xfrm>
            <a:off x="5004223" y="1187027"/>
            <a:ext cx="7109479" cy="5448665"/>
          </a:xfrm>
          <a:prstGeom prst="roundRect">
            <a:avLst>
              <a:gd name="adj" fmla="val 16422"/>
            </a:avLst>
          </a:prstGeom>
          <a:solidFill>
            <a:schemeClr val="bg1"/>
          </a:solidFill>
          <a:ln w="22225"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609585">
              <a:lnSpc>
                <a:spcPct val="145000"/>
              </a:lnSpc>
            </a:pP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在一端封闭、长约 1 m 的玻璃管内注满清水，水中放一个红蜡做的小圆柱体A，将玻璃管的开口端用橡胶塞塞紧。把玻璃管倒置（图乙），蜡块 A 沿玻璃管上升。如果在玻璃管旁边竖立一把刻度尺，可以看到，蜡块上升的速度大致不变，即</a:t>
            </a:r>
            <a:r>
              <a:rPr lang="zh-CN" altLang="en-US" sz="2400" b="1">
                <a:solidFill>
                  <a:srgbClr val="00B0F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蜡块做匀速直线运动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indent="609585">
              <a:lnSpc>
                <a:spcPct val="145000"/>
              </a:lnSpc>
            </a:pP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在蜡块匀速上升的同时，将玻璃管紧贴着黑板沿水平方向向右匀速移动（图丙），观察蜡块的运动情况。</a:t>
            </a:r>
          </a:p>
        </p:txBody>
      </p:sp>
      <p:sp>
        <p:nvSpPr>
          <p:cNvPr id="2" name="流程图: 终止 1"/>
          <p:cNvSpPr/>
          <p:nvPr>
            <p:custDataLst>
              <p:tags r:id="rId9"/>
            </p:custDataLst>
          </p:nvPr>
        </p:nvSpPr>
        <p:spPr>
          <a:xfrm>
            <a:off x="125730" y="1699903"/>
            <a:ext cx="4878493" cy="678180"/>
          </a:xfrm>
          <a:prstGeom prst="flowChartTermina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667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实验探究：</a:t>
            </a:r>
            <a:r>
              <a:rPr lang="zh-CN" altLang="en-US" sz="2667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观察蜡块的运动</a:t>
            </a: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80247" y="2565555"/>
            <a:ext cx="4569460" cy="3198707"/>
          </a:xfrm>
          <a:prstGeom prst="rect">
            <a:avLst/>
          </a:prstGeom>
        </p:spPr>
      </p:pic>
      <p:pic>
        <p:nvPicPr>
          <p:cNvPr id="15" name="New picture"/>
          <p:cNvPicPr/>
          <p:nvPr>
            <p:custDataLst>
              <p:tags r:id="rId13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13682132" y="14986000"/>
            <a:ext cx="423333" cy="321733"/>
          </a:xfrm>
          <a:prstGeom prst="cube">
            <a:avLst/>
          </a:prstGeom>
        </p:spPr>
      </p:pic>
      <p:pic>
        <p:nvPicPr>
          <p:cNvPr id="16" name="New picture"/>
          <p:cNvPicPr/>
          <p:nvPr>
            <p:custDataLst>
              <p:tags r:id="rId15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15917332" y="14732000"/>
            <a:ext cx="457200" cy="338667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770428669"/>
      </p:ext>
    </p:extLst>
  </p:cSld>
  <p:clrMapOvr>
    <a:masterClrMapping/>
  </p:clrMapOvr>
  <mc:AlternateContent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showMasterPhAnim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5842870" y="1884918"/>
            <a:ext cx="5225161" cy="3657613"/>
          </a:xfrm>
          <a:prstGeom prst="rect">
            <a:avLst/>
          </a:prstGeom>
        </p:spPr>
      </p:pic>
      <p:sp>
        <p:nvSpPr>
          <p:cNvPr id="3" name="圆角矩形 2">
            <a:hlinkClick r:id="rId6" action="ppaction://hlinksldjump"/>
          </p:cNvPr>
          <p:cNvSpPr/>
          <p:nvPr>
            <p:custDataLst>
              <p:tags r:id="rId5"/>
            </p:custDataLst>
          </p:nvPr>
        </p:nvSpPr>
        <p:spPr>
          <a:xfrm>
            <a:off x="1" y="8467"/>
            <a:ext cx="2207260" cy="884767"/>
          </a:xfrm>
          <a:prstGeom prst="roundRect">
            <a:avLst>
              <a:gd name="adj" fmla="val 581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33" noProof="1"/>
          </a:p>
        </p:txBody>
      </p:sp>
      <p:sp>
        <p:nvSpPr>
          <p:cNvPr id="10" name="TextBox 14">
            <a:hlinkClick r:id="rId6" action="ppaction://hlinksldjump"/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0020" y="144780"/>
            <a:ext cx="2047240" cy="5816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180" b="1">
                <a:solidFill>
                  <a:schemeClr val="bg1"/>
                </a:solidFill>
                <a:sym typeface="+mn-ea"/>
              </a:rPr>
              <a:t>实验分析</a:t>
            </a:r>
            <a:endParaRPr lang="zh-CN" altLang="en-US" sz="3180" b="1">
              <a:solidFill>
                <a:schemeClr val="bg1"/>
              </a:solidFill>
              <a:latin typeface="方正粗宋简体" panose="02000000000000000000" pitchFamily="65" charset="-122"/>
              <a:ea typeface="方正粗宋简体" panose="02000000000000000000" pitchFamily="65" charset="-122"/>
              <a:sym typeface="+mn-ea"/>
            </a:endParaRPr>
          </a:p>
        </p:txBody>
      </p:sp>
      <p:cxnSp>
        <p:nvCxnSpPr>
          <p:cNvPr id="6" name="直接连接符 5"/>
          <p:cNvCxnSpPr/>
          <p:nvPr>
            <p:custDataLst>
              <p:tags r:id="rId8"/>
            </p:custDataLst>
          </p:nvPr>
        </p:nvCxnSpPr>
        <p:spPr>
          <a:xfrm>
            <a:off x="78" y="987853"/>
            <a:ext cx="6225473" cy="0"/>
          </a:xfrm>
          <a:prstGeom prst="line">
            <a:avLst/>
          </a:prstGeom>
          <a:noFill/>
          <a:ln w="28575" cap="flat">
            <a:solidFill>
              <a:srgbClr val="C0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" name="文本框 3"/>
          <p:cNvSpPr txBox="1"/>
          <p:nvPr>
            <p:custDataLst>
              <p:tags r:id="rId9"/>
            </p:custDataLst>
          </p:nvPr>
        </p:nvSpPr>
        <p:spPr>
          <a:xfrm>
            <a:off x="573194" y="1967654"/>
            <a:ext cx="4875953" cy="320151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60959" tIns="60959" rIns="60959" bIns="60959" numCol="1" spcCol="38100" rtlCol="0" anchor="t" forceAA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如果一个蜡块在</a:t>
            </a:r>
            <a:r>
              <a:rPr lang="en-US" altLang="zh-CN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x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方向以速度</a:t>
            </a:r>
            <a:r>
              <a:rPr lang="en-US" altLang="zh-CN" sz="2667" b="1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v</a:t>
            </a:r>
            <a:r>
              <a:rPr lang="en-US" altLang="zh-CN" sz="2667" b="1" baseline="-2500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x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做匀速直线运动，在</a:t>
            </a:r>
            <a:r>
              <a:rPr lang="en-US" altLang="zh-CN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y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方向以速度</a:t>
            </a:r>
            <a:r>
              <a:rPr lang="en-US" altLang="zh-CN" sz="2667" b="1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v</a:t>
            </a:r>
            <a:r>
              <a:rPr lang="en-US" altLang="zh-CN" sz="2667" b="1" baseline="-2500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y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做匀速直线运动，试分析：</a:t>
            </a:r>
            <a:endParaRPr lang="zh-CN" altLang="en-US" sz="2667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(1)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蜡块的运动轨迹</a:t>
            </a:r>
            <a:endParaRPr lang="zh-CN" altLang="en-US" sz="2667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(2)</a:t>
            </a: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蜡块的运动速度</a:t>
            </a:r>
            <a:endParaRPr lang="zh-CN" altLang="en-US" sz="2667" b="1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74450300"/>
      </p:ext>
    </p:extLst>
  </p:cSld>
  <p:clrMapOvr>
    <a:masterClrMapping/>
  </p:clrMapOvr>
  <p:transition spd="slow">
    <p:split orient="vert"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蜡块运动的轨迹</a:t>
            </a:r>
            <a:endParaRPr lang="zh-CN" altLang="en-US"/>
          </a:p>
        </p:txBody>
      </p:sp>
      <p:sp>
        <p:nvSpPr>
          <p:cNvPr id="3" name="圆角矩形 2"/>
          <p:cNvSpPr/>
          <p:nvPr>
            <p:custDataLst>
              <p:tags r:id="rId4"/>
            </p:custDataLst>
          </p:nvPr>
        </p:nvSpPr>
        <p:spPr>
          <a:xfrm>
            <a:off x="859110" y="5334013"/>
            <a:ext cx="190433" cy="38100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圆角矩形 20"/>
          <p:cNvSpPr/>
          <p:nvPr>
            <p:custDataLst>
              <p:tags r:id="rId5"/>
            </p:custDataLst>
          </p:nvPr>
        </p:nvSpPr>
        <p:spPr>
          <a:xfrm>
            <a:off x="859110" y="5334013"/>
            <a:ext cx="190433" cy="38100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" name="组合 27"/>
          <p:cNvGrpSpPr/>
          <p:nvPr>
            <p:custDataLst>
              <p:tags r:id="rId6"/>
            </p:custDataLst>
          </p:nvPr>
        </p:nvGrpSpPr>
        <p:grpSpPr>
          <a:xfrm>
            <a:off x="859110" y="952482"/>
            <a:ext cx="190433" cy="5334037"/>
            <a:chOff x="1785918" y="572280"/>
            <a:chExt cx="142876" cy="4000528"/>
          </a:xfrm>
        </p:grpSpPr>
        <p:sp>
          <p:nvSpPr>
            <p:cNvPr id="23" name="圆角矩形 22"/>
            <p:cNvSpPr/>
            <p:nvPr>
              <p:custDataLst>
                <p:tags r:id="rId7"/>
              </p:custDataLst>
            </p:nvPr>
          </p:nvSpPr>
          <p:spPr>
            <a:xfrm>
              <a:off x="1785918" y="3857634"/>
              <a:ext cx="142876" cy="28575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25" name="直接连接符 24"/>
            <p:cNvCxnSpPr/>
            <p:nvPr>
              <p:custDataLst>
                <p:tags r:id="rId8"/>
              </p:custDataLst>
            </p:nvPr>
          </p:nvCxnSpPr>
          <p:spPr>
            <a:xfrm rot="5400000">
              <a:off x="-142908" y="2571750"/>
              <a:ext cx="400052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组合 32"/>
          <p:cNvGrpSpPr/>
          <p:nvPr>
            <p:custDataLst>
              <p:tags r:id="rId9"/>
            </p:custDataLst>
          </p:nvPr>
        </p:nvGrpSpPr>
        <p:grpSpPr>
          <a:xfrm>
            <a:off x="763892" y="5334013"/>
            <a:ext cx="7141217" cy="381003"/>
            <a:chOff x="1714480" y="3857634"/>
            <a:chExt cx="5357850" cy="285752"/>
          </a:xfrm>
        </p:grpSpPr>
        <p:sp>
          <p:nvSpPr>
            <p:cNvPr id="22" name="圆角矩形 21"/>
            <p:cNvSpPr/>
            <p:nvPr>
              <p:custDataLst>
                <p:tags r:id="rId10"/>
              </p:custDataLst>
            </p:nvPr>
          </p:nvSpPr>
          <p:spPr>
            <a:xfrm>
              <a:off x="1785918" y="3857634"/>
              <a:ext cx="142876" cy="28575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29" name="直接连接符 28"/>
            <p:cNvCxnSpPr/>
            <p:nvPr>
              <p:custDataLst>
                <p:tags r:id="rId11"/>
              </p:custDataLst>
            </p:nvPr>
          </p:nvCxnSpPr>
          <p:spPr>
            <a:xfrm rot="10800000">
              <a:off x="1714480" y="4000510"/>
              <a:ext cx="53578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8850" name="Picture 2" descr="https://ss1.bdstatic.com/70cFvXSh_Q1YnxGkpoWK1HF6hhy/it/u=2734184050,3373669279&amp;fm=26&amp;gp=0.jpg">
            <a:hlinkClick r:id="rId14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12"/>
          <a:stretch>
            <a:fillRect/>
          </a:stretch>
        </p:blipFill>
        <p:spPr bwMode="auto">
          <a:xfrm flipH="1">
            <a:off x="9126232" y="2127778"/>
            <a:ext cx="2904110" cy="3873487"/>
          </a:xfrm>
          <a:prstGeom prst="rect">
            <a:avLst/>
          </a:prstGeom>
          <a:noFill/>
        </p:spPr>
      </p:pic>
      <p:sp>
        <p:nvSpPr>
          <p:cNvPr id="36" name="圆角矩形标注 35"/>
          <p:cNvSpPr/>
          <p:nvPr>
            <p:custDataLst>
              <p:tags r:id="rId15"/>
            </p:custDataLst>
          </p:nvPr>
        </p:nvSpPr>
        <p:spPr>
          <a:xfrm>
            <a:off x="7853184" y="571483"/>
            <a:ext cx="3903865" cy="1047757"/>
          </a:xfrm>
          <a:prstGeom prst="wedgeRoundRectCallout">
            <a:avLst>
              <a:gd name="adj1" fmla="val -5003"/>
              <a:gd name="adj2" fmla="val 985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3199">
                <a:solidFill>
                  <a:prstClr val="white"/>
                </a:solidFill>
              </a:rPr>
              <a:t>为了定量描述蜡块运动，建立坐标系</a:t>
            </a:r>
          </a:p>
        </p:txBody>
      </p:sp>
      <p:sp>
        <p:nvSpPr>
          <p:cNvPr id="37" name="流程图: 可选过程 36"/>
          <p:cNvSpPr/>
          <p:nvPr>
            <p:custDataLst>
              <p:tags r:id="rId16"/>
            </p:custDataLst>
          </p:nvPr>
        </p:nvSpPr>
        <p:spPr>
          <a:xfrm>
            <a:off x="1049540" y="5810267"/>
            <a:ext cx="5712974" cy="66675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2699">
                <a:solidFill>
                  <a:prstClr val="white"/>
                </a:solidFill>
              </a:rPr>
              <a:t>水平方向：玻璃管匀速运动</a:t>
            </a:r>
          </a:p>
        </p:txBody>
      </p:sp>
      <p:sp>
        <p:nvSpPr>
          <p:cNvPr id="39" name="TextBox 38"/>
          <p:cNvSpPr txBox="1"/>
          <p:nvPr>
            <p:custDataLst>
              <p:tags r:id="rId17"/>
            </p:custDataLst>
          </p:nvPr>
        </p:nvSpPr>
        <p:spPr>
          <a:xfrm>
            <a:off x="102448" y="1047735"/>
            <a:ext cx="661450" cy="4286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121850" tIns="60924" rIns="121850" bIns="60924" rtlCol="0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2699">
                <a:solidFill>
                  <a:prstClr val="white"/>
                </a:solidFill>
              </a:rPr>
              <a:t>竖直方向：匀速运动</a:t>
            </a:r>
          </a:p>
        </p:txBody>
      </p:sp>
      <p:grpSp>
        <p:nvGrpSpPr>
          <p:cNvPr id="26" name="组合 25"/>
          <p:cNvGrpSpPr/>
          <p:nvPr>
            <p:custDataLst>
              <p:tags r:id="rId18"/>
            </p:custDataLst>
          </p:nvPr>
        </p:nvGrpSpPr>
        <p:grpSpPr>
          <a:xfrm>
            <a:off x="954324" y="476233"/>
            <a:ext cx="6474703" cy="5060985"/>
            <a:chOff x="714348" y="357172"/>
            <a:chExt cx="4857784" cy="3795739"/>
          </a:xfrm>
        </p:grpSpPr>
        <p:cxnSp>
          <p:nvCxnSpPr>
            <p:cNvPr id="5" name="直接箭头连接符 4"/>
            <p:cNvCxnSpPr/>
            <p:nvPr>
              <p:custDataLst>
                <p:tags r:id="rId19"/>
              </p:custDataLst>
            </p:nvPr>
          </p:nvCxnSpPr>
          <p:spPr>
            <a:xfrm>
              <a:off x="714348" y="4143386"/>
              <a:ext cx="4857784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箭头连接符 5"/>
            <p:cNvCxnSpPr/>
            <p:nvPr>
              <p:custDataLst>
                <p:tags r:id="rId20"/>
              </p:custDataLst>
            </p:nvPr>
          </p:nvCxnSpPr>
          <p:spPr>
            <a:xfrm rot="16200000" flipV="1">
              <a:off x="-821569" y="2607470"/>
              <a:ext cx="3081358" cy="95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>
              <p:custDataLst>
                <p:tags r:id="rId21"/>
              </p:custDataLst>
            </p:nvPr>
          </p:nvCxnSpPr>
          <p:spPr>
            <a:xfrm>
              <a:off x="714348" y="1071553"/>
              <a:ext cx="4857784" cy="1588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>
              <p:custDataLst>
                <p:tags r:id="rId22"/>
              </p:custDataLst>
            </p:nvPr>
          </p:nvCxnSpPr>
          <p:spPr>
            <a:xfrm rot="5400000" flipH="1" flipV="1">
              <a:off x="4067172" y="2638427"/>
              <a:ext cx="3000396" cy="9524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>
              <p:custDataLst>
                <p:tags r:id="rId23"/>
              </p:custDataLst>
            </p:nvPr>
          </p:nvSpPr>
          <p:spPr>
            <a:xfrm>
              <a:off x="857224" y="357172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299">
                  <a:solidFill>
                    <a:prstClr val="black"/>
                  </a:solidFill>
                  <a:latin typeface="Comic Sans MS" pitchFamily="66" charset="0"/>
                  <a:ea typeface="华文仿宋"/>
                </a:rPr>
                <a:t>y</a:t>
              </a:r>
              <a:endParaRPr lang="zh-CN" altLang="en-US" sz="4299">
                <a:solidFill>
                  <a:prstClr val="black"/>
                </a:solidFill>
                <a:latin typeface="Comic Sans MS" pitchFamily="66" charset="0"/>
                <a:ea typeface="华文仿宋"/>
              </a:endParaRPr>
            </a:p>
          </p:txBody>
        </p:sp>
      </p:grpSp>
      <p:sp>
        <p:nvSpPr>
          <p:cNvPr id="24" name="TextBox 23"/>
          <p:cNvSpPr txBox="1"/>
          <p:nvPr>
            <p:custDataLst>
              <p:tags r:id="rId24"/>
            </p:custDataLst>
          </p:nvPr>
        </p:nvSpPr>
        <p:spPr>
          <a:xfrm>
            <a:off x="7143378" y="5715019"/>
            <a:ext cx="666514" cy="779701"/>
          </a:xfrm>
          <a:prstGeom prst="rect">
            <a:avLst/>
          </a:prstGeom>
          <a:noFill/>
        </p:spPr>
        <p:txBody>
          <a:bodyPr wrap="square" lIns="121850" tIns="60924" rIns="121850" bIns="60924" rtlCol="0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</a:pPr>
            <a:r>
              <a:rPr lang="en-US" altLang="zh-CN" sz="4299">
                <a:solidFill>
                  <a:prstClr val="black"/>
                </a:solidFill>
                <a:latin typeface="Comic Sans MS" pitchFamily="66" charset="0"/>
                <a:ea typeface="华文仿宋"/>
              </a:rPr>
              <a:t>x</a:t>
            </a:r>
            <a:endParaRPr lang="zh-CN" altLang="en-US" sz="4299">
              <a:solidFill>
                <a:prstClr val="black"/>
              </a:solidFill>
              <a:latin typeface="Comic Sans MS" pitchFamily="66" charset="0"/>
              <a:ea typeface="华文仿宋"/>
            </a:endParaRPr>
          </a:p>
        </p:txBody>
      </p:sp>
    </p:spTree>
    <p:extLst>
      <p:ext uri="{BB962C8B-B14F-4D97-AF65-F5344CB8AC3E}">
        <p14:creationId xmlns:p14="http://schemas.microsoft.com/office/powerpoint/2010/main" val="2786694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878963" y="1263979"/>
            <a:ext cx="3172228" cy="5027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667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667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蜡块运动的轨迹</a:t>
            </a: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944880" y="1864361"/>
            <a:ext cx="9027160" cy="605359"/>
          </a:xfrm>
          <a:prstGeom prst="rect">
            <a:avLst/>
          </a:prstGeom>
          <a:noFill/>
          <a:ln>
            <a:solidFill>
              <a:srgbClr val="92D050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667" b="1">
                <a:latin typeface="宋体" panose="02010600030101010101" pitchFamily="2" charset="-122"/>
                <a:ea typeface="宋体" panose="02010600030101010101" pitchFamily="2" charset="-122"/>
              </a:rPr>
              <a:t>要确定蜡块运动的轨迹，首先要确定任意时刻蜡块的位置。</a:t>
            </a: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367454" y="2645834"/>
            <a:ext cx="7733453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609585">
              <a:lnSpc>
                <a:spcPct val="150000"/>
              </a:lnSpc>
            </a:pP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蜡块 x 坐标的值等于它与 y 轴的距离，y 坐标的值等于它与 x轴的距离。若以v</a:t>
            </a:r>
            <a:r>
              <a:rPr lang="zh-CN" altLang="en-US" sz="24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表示玻璃管向右移动的速度，以 v</a:t>
            </a:r>
            <a:r>
              <a:rPr lang="zh-CN" altLang="en-US" sz="24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y</a:t>
            </a:r>
            <a:r>
              <a:rPr lang="zh-CN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表示蜡块沿玻璃管上升的速度，则有</a:t>
            </a:r>
          </a:p>
        </p:txBody>
      </p:sp>
      <p:sp>
        <p:nvSpPr>
          <p:cNvPr id="8" name="圆角矩形 7">
            <a:hlinkClick r:id="rId7" action="ppaction://hlinksldjump"/>
          </p:cNvPr>
          <p:cNvSpPr/>
          <p:nvPr>
            <p:custDataLst>
              <p:tags r:id="rId6"/>
            </p:custDataLst>
          </p:nvPr>
        </p:nvSpPr>
        <p:spPr>
          <a:xfrm>
            <a:off x="1" y="8467"/>
            <a:ext cx="2207260" cy="884767"/>
          </a:xfrm>
          <a:prstGeom prst="roundRect">
            <a:avLst>
              <a:gd name="adj" fmla="val 581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33" noProof="1"/>
          </a:p>
        </p:txBody>
      </p:sp>
      <p:sp>
        <p:nvSpPr>
          <p:cNvPr id="10" name="TextBox 14">
            <a:hlinkClick r:id="rId7" action="ppaction://hlinksldjump"/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0020" y="144780"/>
            <a:ext cx="2047240" cy="5816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180" b="1">
                <a:solidFill>
                  <a:schemeClr val="bg1"/>
                </a:solidFill>
                <a:sym typeface="+mn-ea"/>
              </a:rPr>
              <a:t>实验分析</a:t>
            </a:r>
            <a:endParaRPr lang="zh-CN" altLang="en-US" sz="3180" b="1">
              <a:solidFill>
                <a:schemeClr val="bg1"/>
              </a:solidFill>
              <a:latin typeface="方正粗宋简体" panose="02000000000000000000" pitchFamily="65" charset="-122"/>
              <a:ea typeface="方正粗宋简体" panose="02000000000000000000" pitchFamily="65" charset="-122"/>
              <a:sym typeface="+mn-ea"/>
            </a:endParaRPr>
          </a:p>
        </p:txBody>
      </p:sp>
      <p:cxnSp>
        <p:nvCxnSpPr>
          <p:cNvPr id="9" name="直接连接符 8"/>
          <p:cNvCxnSpPr/>
          <p:nvPr>
            <p:custDataLst>
              <p:tags r:id="rId9"/>
            </p:custDataLst>
          </p:nvPr>
        </p:nvCxnSpPr>
        <p:spPr>
          <a:xfrm>
            <a:off x="78" y="987853"/>
            <a:ext cx="6225473" cy="0"/>
          </a:xfrm>
          <a:prstGeom prst="line">
            <a:avLst/>
          </a:prstGeom>
          <a:noFill/>
          <a:ln w="28575" cap="flat">
            <a:solidFill>
              <a:srgbClr val="C0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25" name="Object 17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878841" y="4613487"/>
          <a:ext cx="1167553" cy="79840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11" imgW="444500" imgH="228600" progId="Equation.3">
                  <p:embed/>
                </p:oleObj>
              </mc:Choice>
              <mc:Fallback>
                <p:oleObj r:id="rId11" imgW="444500" imgH="228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78841" y="4613487"/>
                        <a:ext cx="1167553" cy="798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8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568113" y="5452534"/>
          <a:ext cx="1639147" cy="79840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14" imgW="10972800" imgH="5791200" progId="Equation.3">
                  <p:embed/>
                </p:oleObj>
              </mc:Choice>
              <mc:Fallback>
                <p:oleObj r:id="rId14" imgW="10972800" imgH="5791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8113" y="5452534"/>
                        <a:ext cx="1639147" cy="798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9"/>
          <p:cNvGraphicFramePr>
            <a:graphicFrameLocks noChangeAspect="1"/>
          </p:cNvGraphicFramePr>
          <p:nvPr>
            <p:custDataLst>
              <p:tags r:id="rId16"/>
            </p:custDataLst>
          </p:nvPr>
        </p:nvGraphicFramePr>
        <p:xfrm>
          <a:off x="6030807" y="4478867"/>
          <a:ext cx="1813560" cy="93302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17" imgW="19812000" imgH="6705600" progId="Equation.3">
                  <p:embed/>
                </p:oleObj>
              </mc:Choice>
              <mc:Fallback>
                <p:oleObj r:id="rId17" imgW="19812000" imgH="6705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030807" y="4478867"/>
                        <a:ext cx="1813560" cy="9330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3"/>
          <p:cNvGraphicFramePr>
            <a:graphicFrameLocks noChangeAspect="1"/>
          </p:cNvGraphicFramePr>
          <p:nvPr>
            <p:custDataLst>
              <p:tags r:id="rId19"/>
            </p:custDataLst>
          </p:nvPr>
        </p:nvGraphicFramePr>
        <p:xfrm>
          <a:off x="6030807" y="5480473"/>
          <a:ext cx="1987973" cy="1066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20" imgW="22250400" imgH="10972800" progId="Equation.3">
                  <p:embed/>
                </p:oleObj>
              </mc:Choice>
              <mc:Fallback>
                <p:oleObj r:id="rId20" imgW="22250400" imgH="10972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030807" y="5480473"/>
                        <a:ext cx="1987973" cy="1066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5" name="Picture 2"/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>
          <a:blip r:embed="rId22"/>
          <a:stretch>
            <a:fillRect/>
          </a:stretch>
        </p:blipFill>
        <p:spPr bwMode="auto">
          <a:xfrm>
            <a:off x="8460741" y="5932594"/>
            <a:ext cx="180340" cy="1905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056" name="Text Box 4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8264313" y="6107007"/>
            <a:ext cx="501227" cy="5547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2364" tIns="51183" rIns="102364" bIns="51183">
            <a:spAutoFit/>
          </a:bodyPr>
          <a:lstStyle/>
          <a:p>
            <a:pPr defTabSz="1024441">
              <a:spcBef>
                <a:spcPct val="50000"/>
              </a:spcBef>
            </a:pPr>
            <a:r>
              <a:rPr lang="en-US" altLang="zh-CN" sz="2933" b="1" i="1"/>
              <a:t>O</a:t>
            </a:r>
          </a:p>
        </p:txBody>
      </p:sp>
      <p:grpSp>
        <p:nvGrpSpPr>
          <p:cNvPr id="12" name="Group 5"/>
          <p:cNvGrpSpPr/>
          <p:nvPr>
            <p:custDataLst>
              <p:tags r:id="rId25"/>
            </p:custDataLst>
          </p:nvPr>
        </p:nvGrpSpPr>
        <p:grpSpPr>
          <a:xfrm>
            <a:off x="8532707" y="2270760"/>
            <a:ext cx="3596640" cy="4296834"/>
            <a:chOff x="2971" y="935"/>
            <a:chExt cx="2267" cy="2031"/>
          </a:xfrm>
        </p:grpSpPr>
        <p:sp>
          <p:nvSpPr>
            <p:cNvPr id="2077" name="Line 6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2971" y="2750"/>
              <a:ext cx="21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med"/>
            </a:ln>
          </p:spPr>
          <p:txBody>
            <a:bodyPr lIns="102364" tIns="51183" rIns="102364" bIns="51183">
              <a:spAutoFit/>
            </a:bodyPr>
            <a:lstStyle/>
            <a:p>
              <a:endParaRPr lang="zh-CN" altLang="en-US" sz="2400"/>
            </a:p>
          </p:txBody>
        </p:sp>
        <p:sp>
          <p:nvSpPr>
            <p:cNvPr id="2078" name="Line 7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 flipH="1" flipV="1">
              <a:off x="2971" y="1094"/>
              <a:ext cx="0" cy="16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med"/>
            </a:ln>
          </p:spPr>
          <p:txBody>
            <a:bodyPr lIns="102364" tIns="51183" rIns="102364" bIns="51183">
              <a:spAutoFit/>
            </a:bodyPr>
            <a:lstStyle/>
            <a:p>
              <a:endParaRPr lang="zh-CN" altLang="en-US" sz="2400"/>
            </a:p>
          </p:txBody>
        </p:sp>
        <p:sp>
          <p:nvSpPr>
            <p:cNvPr id="2079" name="Text Box 8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921" y="2704"/>
              <a:ext cx="317" cy="2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02364" tIns="51183" rIns="102364" bIns="51183">
              <a:spAutoFit/>
            </a:bodyPr>
            <a:lstStyle/>
            <a:p>
              <a:pPr defTabSz="1024441">
                <a:spcBef>
                  <a:spcPct val="50000"/>
                </a:spcBef>
              </a:pPr>
              <a:r>
                <a:rPr lang="en-US" altLang="zh-CN" sz="2933" b="1" i="1">
                  <a:latin typeface="Times New Roman" panose="02020603050405020304" charset="0"/>
                </a:rPr>
                <a:t>x</a:t>
              </a:r>
            </a:p>
          </p:txBody>
        </p:sp>
        <p:sp>
          <p:nvSpPr>
            <p:cNvPr id="2080" name="Text Box 9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016" y="935"/>
              <a:ext cx="317" cy="2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02364" tIns="51183" rIns="102364" bIns="51183">
              <a:spAutoFit/>
            </a:bodyPr>
            <a:lstStyle/>
            <a:p>
              <a:pPr defTabSz="1024441">
                <a:spcBef>
                  <a:spcPct val="50000"/>
                </a:spcBef>
              </a:pPr>
              <a:r>
                <a:rPr lang="en-US" altLang="zh-CN" sz="2933" b="1" i="1">
                  <a:latin typeface="Times New Roman" panose="02020603050405020304" charset="0"/>
                </a:rPr>
                <a:t>y</a:t>
              </a:r>
            </a:p>
          </p:txBody>
        </p:sp>
      </p:grpSp>
      <p:pic>
        <p:nvPicPr>
          <p:cNvPr id="2058" name="Picture 10"/>
          <p:cNvPicPr>
            <a:picLocks noChangeAspect="1" noChangeArrowheads="1"/>
          </p:cNvPicPr>
          <p:nvPr>
            <p:custDataLst>
              <p:tags r:id="rId30"/>
            </p:custDataLst>
          </p:nvPr>
        </p:nvPicPr>
        <p:blipFill>
          <a:blip r:embed="rId22"/>
          <a:stretch>
            <a:fillRect/>
          </a:stretch>
        </p:blipFill>
        <p:spPr bwMode="auto">
          <a:xfrm>
            <a:off x="9900074" y="4383194"/>
            <a:ext cx="180340" cy="1905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059" name="Text Box 11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9972041" y="4576233"/>
            <a:ext cx="502073" cy="5547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02364" tIns="51183" rIns="102364" bIns="51183">
            <a:spAutoFit/>
          </a:bodyPr>
          <a:lstStyle/>
          <a:p>
            <a:pPr defTabSz="1024441">
              <a:spcBef>
                <a:spcPct val="50000"/>
              </a:spcBef>
            </a:pPr>
            <a:r>
              <a:rPr lang="en-US" altLang="zh-CN" sz="2933" b="1" i="1"/>
              <a:t>P</a:t>
            </a:r>
          </a:p>
        </p:txBody>
      </p:sp>
      <p:sp>
        <p:nvSpPr>
          <p:cNvPr id="20" name="Text Box 12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10296314" y="4576233"/>
            <a:ext cx="1474893" cy="5547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02364" tIns="51183" rIns="102364" bIns="51183">
            <a:spAutoFit/>
          </a:bodyPr>
          <a:lstStyle/>
          <a:p>
            <a:pPr defTabSz="1024441">
              <a:spcBef>
                <a:spcPct val="50000"/>
              </a:spcBef>
            </a:pPr>
            <a:r>
              <a:rPr lang="en-US" altLang="zh-CN" sz="2933" b="1" i="1">
                <a:latin typeface="Times New Roman" panose="02020603050405020304" charset="0"/>
              </a:rPr>
              <a:t>( x,y)</a:t>
            </a:r>
          </a:p>
        </p:txBody>
      </p:sp>
      <p:sp>
        <p:nvSpPr>
          <p:cNvPr id="21" name="Line 13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10008447" y="4480560"/>
            <a:ext cx="719667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tailEnd type="triangle" w="med" len="med"/>
          </a:ln>
        </p:spPr>
        <p:txBody>
          <a:bodyPr lIns="102364" tIns="51183" rIns="102364" bIns="51183">
            <a:spAutoFit/>
          </a:bodyPr>
          <a:lstStyle/>
          <a:p>
            <a:endParaRPr lang="zh-CN" altLang="en-US" sz="2400"/>
          </a:p>
        </p:txBody>
      </p:sp>
      <p:sp>
        <p:nvSpPr>
          <p:cNvPr id="22" name="Line 14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 flipV="1">
            <a:off x="10008447" y="3616960"/>
            <a:ext cx="0" cy="8636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tailEnd type="triangle" w="med" len="med"/>
          </a:ln>
        </p:spPr>
        <p:txBody>
          <a:bodyPr lIns="102364" tIns="51183" rIns="102364" bIns="51183">
            <a:spAutoFit/>
          </a:bodyPr>
          <a:lstStyle/>
          <a:p>
            <a:endParaRPr lang="zh-CN" altLang="en-US" sz="2400"/>
          </a:p>
        </p:txBody>
      </p:sp>
      <p:sp>
        <p:nvSpPr>
          <p:cNvPr id="23" name="Text Box 15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10728114" y="4000500"/>
            <a:ext cx="827193" cy="5547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02364" tIns="51183" rIns="102364" bIns="51183">
            <a:spAutoFit/>
          </a:bodyPr>
          <a:lstStyle/>
          <a:p>
            <a:pPr defTabSz="1024441">
              <a:spcBef>
                <a:spcPct val="50000"/>
              </a:spcBef>
            </a:pPr>
            <a:r>
              <a:rPr lang="en-US" altLang="zh-CN" sz="2933" b="1" i="1">
                <a:latin typeface="Times New Roman" panose="02020603050405020304" charset="0"/>
              </a:rPr>
              <a:t>V</a:t>
            </a:r>
            <a:r>
              <a:rPr lang="en-US" altLang="zh-CN" sz="2933" b="1" i="1" baseline="-25000">
                <a:latin typeface="Times New Roman" panose="02020603050405020304" charset="0"/>
              </a:rPr>
              <a:t>x</a:t>
            </a:r>
          </a:p>
        </p:txBody>
      </p:sp>
      <p:sp>
        <p:nvSpPr>
          <p:cNvPr id="24" name="Text Box 16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9756140" y="2943860"/>
            <a:ext cx="828040" cy="5547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02364" tIns="51183" rIns="102364" bIns="51183">
            <a:spAutoFit/>
          </a:bodyPr>
          <a:lstStyle/>
          <a:p>
            <a:pPr defTabSz="1024441">
              <a:spcBef>
                <a:spcPct val="50000"/>
              </a:spcBef>
            </a:pPr>
            <a:r>
              <a:rPr lang="en-US" altLang="zh-CN" sz="2933" b="1" i="1">
                <a:latin typeface="Times New Roman" panose="02020603050405020304" charset="0"/>
              </a:rPr>
              <a:t>V</a:t>
            </a:r>
            <a:r>
              <a:rPr lang="en-US" altLang="zh-CN" sz="2933" b="1" i="1" baseline="-25000">
                <a:latin typeface="Times New Roman" panose="02020603050405020304" charset="0"/>
              </a:rPr>
              <a:t>y</a:t>
            </a:r>
          </a:p>
        </p:txBody>
      </p:sp>
      <p:grpSp>
        <p:nvGrpSpPr>
          <p:cNvPr id="40" name="组合 39"/>
          <p:cNvGrpSpPr/>
          <p:nvPr>
            <p:custDataLst>
              <p:tags r:id="rId37"/>
            </p:custDataLst>
          </p:nvPr>
        </p:nvGrpSpPr>
        <p:grpSpPr>
          <a:xfrm>
            <a:off x="8532708" y="4288366"/>
            <a:ext cx="1655233" cy="1818640"/>
            <a:chOff x="10078" y="5055"/>
            <a:chExt cx="1955" cy="2148"/>
          </a:xfrm>
        </p:grpSpPr>
        <p:sp>
          <p:nvSpPr>
            <p:cNvPr id="28" name="Line 20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 flipV="1">
              <a:off x="10078" y="5280"/>
              <a:ext cx="1700" cy="1923"/>
            </a:xfrm>
            <a:prstGeom prst="line">
              <a:avLst/>
            </a:prstGeom>
            <a:noFill/>
            <a:ln w="38100">
              <a:solidFill>
                <a:srgbClr val="F2582E"/>
              </a:solidFill>
              <a:round/>
              <a:tailEnd type="triangle" w="lg" len="lg"/>
            </a:ln>
          </p:spPr>
          <p:txBody>
            <a:bodyPr lIns="102364" tIns="51183" rIns="102364" bIns="51183">
              <a:spAutoFit/>
            </a:bodyPr>
            <a:lstStyle/>
            <a:p>
              <a:endParaRPr lang="zh-CN" altLang="en-US" sz="2400"/>
            </a:p>
          </p:txBody>
        </p:sp>
        <p:sp>
          <p:nvSpPr>
            <p:cNvPr id="29" name="Text Box 21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11053" y="5055"/>
              <a:ext cx="980" cy="6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02364" tIns="51183" rIns="102364" bIns="51183">
              <a:spAutoFit/>
            </a:bodyPr>
            <a:lstStyle/>
            <a:p>
              <a:pPr defTabSz="1024441">
                <a:spcBef>
                  <a:spcPct val="50000"/>
                </a:spcBef>
              </a:pPr>
              <a:r>
                <a:rPr lang="en-US" altLang="zh-CN" sz="2933" b="1" i="1">
                  <a:latin typeface="Times New Roman" panose="02020603050405020304" charset="0"/>
                </a:rPr>
                <a:t>S</a:t>
              </a:r>
              <a:endParaRPr lang="en-US" altLang="zh-CN" sz="2933" b="1" i="1" baseline="-25000">
                <a:latin typeface="Times New Roman" panose="02020603050405020304" charset="0"/>
              </a:endParaRPr>
            </a:p>
          </p:txBody>
        </p:sp>
        <p:sp>
          <p:nvSpPr>
            <p:cNvPr id="30" name="Text Box 22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10418" y="6470"/>
              <a:ext cx="978" cy="6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02364" tIns="51183" rIns="102364" bIns="51183">
              <a:spAutoFit/>
            </a:bodyPr>
            <a:lstStyle/>
            <a:p>
              <a:pPr defTabSz="1024441">
                <a:spcBef>
                  <a:spcPct val="50000"/>
                </a:spcBef>
              </a:pPr>
              <a:r>
                <a:rPr lang="en-US" altLang="zh-CN" sz="2933" b="1" i="1">
                  <a:latin typeface="Times New Roman" panose="02020603050405020304" charset="0"/>
                </a:rPr>
                <a:t>θ</a:t>
              </a:r>
              <a:endParaRPr lang="en-US" altLang="zh-CN" sz="2933" b="1" i="1" baseline="-25000">
                <a:latin typeface="Times New Roman" panose="02020603050405020304" charset="0"/>
              </a:endParaRPr>
            </a:p>
          </p:txBody>
        </p:sp>
      </p:grpSp>
      <p:grpSp>
        <p:nvGrpSpPr>
          <p:cNvPr id="14" name="Group 28"/>
          <p:cNvGrpSpPr/>
          <p:nvPr>
            <p:custDataLst>
              <p:tags r:id="rId41"/>
            </p:custDataLst>
          </p:nvPr>
        </p:nvGrpSpPr>
        <p:grpSpPr>
          <a:xfrm>
            <a:off x="8497148" y="4478867"/>
            <a:ext cx="1477433" cy="1678093"/>
            <a:chOff x="3243" y="2704"/>
            <a:chExt cx="930" cy="794"/>
          </a:xfrm>
        </p:grpSpPr>
        <p:sp>
          <p:nvSpPr>
            <p:cNvPr id="2075" name="Line 29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 flipH="1">
              <a:off x="3243" y="2704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</p:spPr>
          <p:txBody>
            <a:bodyPr lIns="102364" tIns="51183" rIns="102364" bIns="51183">
              <a:spAutoFit/>
            </a:bodyPr>
            <a:lstStyle/>
            <a:p>
              <a:endParaRPr lang="zh-CN" altLang="en-US" sz="2400"/>
            </a:p>
          </p:txBody>
        </p:sp>
        <p:sp>
          <p:nvSpPr>
            <p:cNvPr id="2076" name="Line 30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 flipH="1">
              <a:off x="4173" y="2704"/>
              <a:ext cx="0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</p:spPr>
          <p:txBody>
            <a:bodyPr lIns="102364" tIns="51183" rIns="102364" bIns="51183">
              <a:spAutoFit/>
            </a:bodyPr>
            <a:lstStyle/>
            <a:p>
              <a:endParaRPr lang="zh-CN" altLang="en-US" sz="2400"/>
            </a:p>
          </p:txBody>
        </p:sp>
      </p:grpSp>
      <p:sp>
        <p:nvSpPr>
          <p:cNvPr id="35" name="Line 31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8535247" y="6108700"/>
            <a:ext cx="1439333" cy="0"/>
          </a:xfrm>
          <a:prstGeom prst="line">
            <a:avLst/>
          </a:prstGeom>
          <a:noFill/>
          <a:ln w="38100">
            <a:solidFill>
              <a:srgbClr val="FE3722"/>
            </a:solidFill>
            <a:round/>
            <a:tailEnd type="triangle" w="med" len="med"/>
          </a:ln>
        </p:spPr>
        <p:txBody>
          <a:bodyPr lIns="102364" tIns="51183" rIns="102364" bIns="51183">
            <a:spAutoFit/>
          </a:bodyPr>
          <a:lstStyle/>
          <a:p>
            <a:endParaRPr lang="zh-CN" altLang="en-US" sz="2400"/>
          </a:p>
        </p:txBody>
      </p:sp>
      <p:sp>
        <p:nvSpPr>
          <p:cNvPr id="36" name="Line 32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H="1" flipV="1">
            <a:off x="8535247" y="4288367"/>
            <a:ext cx="0" cy="1678940"/>
          </a:xfrm>
          <a:prstGeom prst="line">
            <a:avLst/>
          </a:prstGeom>
          <a:noFill/>
          <a:ln w="38100">
            <a:solidFill>
              <a:srgbClr val="FE3722"/>
            </a:solidFill>
            <a:round/>
            <a:tailEnd type="triangle" w="med" len="med"/>
          </a:ln>
        </p:spPr>
        <p:txBody>
          <a:bodyPr lIns="102364" tIns="51183" rIns="102364" bIns="51183">
            <a:spAutoFit/>
          </a:bodyPr>
          <a:lstStyle/>
          <a:p>
            <a:endParaRPr lang="zh-CN" altLang="en-US" sz="2400"/>
          </a:p>
        </p:txBody>
      </p:sp>
      <p:sp>
        <p:nvSpPr>
          <p:cNvPr id="37" name="Text Box 33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9936481" y="6013027"/>
            <a:ext cx="827193" cy="5547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02364" tIns="51183" rIns="102364" bIns="51183">
            <a:spAutoFit/>
          </a:bodyPr>
          <a:lstStyle/>
          <a:p>
            <a:pPr defTabSz="1024441">
              <a:spcBef>
                <a:spcPct val="50000"/>
              </a:spcBef>
            </a:pPr>
            <a:r>
              <a:rPr lang="en-US" altLang="zh-CN" sz="2933" b="1" i="1">
                <a:latin typeface="Times New Roman" panose="02020603050405020304" charset="0"/>
              </a:rPr>
              <a:t>x</a:t>
            </a:r>
            <a:endParaRPr lang="en-US" altLang="zh-CN" sz="2933" b="1" i="1" baseline="-25000">
              <a:latin typeface="Times New Roman" panose="02020603050405020304" charset="0"/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8100907" y="4047067"/>
            <a:ext cx="828040" cy="5547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02364" tIns="51183" rIns="102364" bIns="51183">
            <a:spAutoFit/>
          </a:bodyPr>
          <a:lstStyle/>
          <a:p>
            <a:pPr defTabSz="1024441">
              <a:spcBef>
                <a:spcPct val="50000"/>
              </a:spcBef>
            </a:pPr>
            <a:r>
              <a:rPr lang="en-US" altLang="zh-CN" sz="2933" b="1" i="1">
                <a:latin typeface="Times New Roman" panose="02020603050405020304" charset="0"/>
              </a:rPr>
              <a:t>y</a:t>
            </a:r>
            <a:endParaRPr lang="en-US" altLang="zh-CN" sz="2933" b="1" i="1" baseline="-25000">
              <a:latin typeface="Times New Roman" panose="02020603050405020304" charset="0"/>
            </a:endParaRPr>
          </a:p>
        </p:txBody>
      </p:sp>
      <p:graphicFrame>
        <p:nvGraphicFramePr>
          <p:cNvPr id="18" name="Object 20"/>
          <p:cNvGraphicFramePr>
            <a:graphicFrameLocks noChangeAspect="1"/>
          </p:cNvGraphicFramePr>
          <p:nvPr>
            <p:custDataLst>
              <p:tags r:id="rId48"/>
            </p:custDataLst>
          </p:nvPr>
        </p:nvGraphicFramePr>
        <p:xfrm>
          <a:off x="3846407" y="4916594"/>
          <a:ext cx="1359747" cy="56980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49" imgW="13106400" imgH="5181600" progId="Equation.3">
                  <p:embed/>
                </p:oleObj>
              </mc:Choice>
              <mc:Fallback>
                <p:oleObj r:id="rId49" imgW="13106400" imgH="5181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846407" y="4916594"/>
                        <a:ext cx="1359747" cy="56980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B0F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2"/>
          <p:cNvSpPr txBox="1"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2527300" y="5739554"/>
            <a:ext cx="2932853" cy="5137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2364" tIns="51183" rIns="102364" bIns="51183">
            <a:spAutoFit/>
          </a:bodyPr>
          <a:lstStyle/>
          <a:p>
            <a:pPr defTabSz="1024441">
              <a:spcBef>
                <a:spcPct val="50000"/>
              </a:spcBef>
            </a:pPr>
            <a:r>
              <a:rPr lang="en-US" altLang="zh-CN" sz="2667" b="1" i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——</a:t>
            </a:r>
            <a:r>
              <a:rPr lang="en-US" altLang="zh-CN" sz="2667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过原点的直线</a:t>
            </a:r>
          </a:p>
        </p:txBody>
      </p:sp>
      <p:grpSp>
        <p:nvGrpSpPr>
          <p:cNvPr id="39" name="组合 38"/>
          <p:cNvGrpSpPr/>
          <p:nvPr>
            <p:custDataLst>
              <p:tags r:id="rId52"/>
            </p:custDataLst>
          </p:nvPr>
        </p:nvGrpSpPr>
        <p:grpSpPr>
          <a:xfrm>
            <a:off x="2183554" y="4613487"/>
            <a:ext cx="1375833" cy="1666240"/>
            <a:chOff x="2579" y="5651"/>
            <a:chExt cx="1625" cy="1968"/>
          </a:xfrm>
        </p:grpSpPr>
        <p:graphicFrame>
          <p:nvGraphicFramePr>
            <p:cNvPr id="17" name="Object 19"/>
            <p:cNvGraphicFramePr>
              <a:graphicFrameLocks noChangeAspect="1"/>
            </p:cNvGraphicFramePr>
            <p:nvPr>
              <p:custDataLst>
                <p:tags r:id="rId53"/>
              </p:custDataLst>
            </p:nvPr>
          </p:nvGraphicFramePr>
          <p:xfrm>
            <a:off x="2985" y="5651"/>
            <a:ext cx="1219" cy="136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3" r:id="rId54" imgW="545465" imgH="457200" progId="Equation.3">
                    <p:embed/>
                  </p:oleObj>
                </mc:Choice>
                <mc:Fallback>
                  <p:oleObj r:id="rId54" imgW="545465" imgH="457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5"/>
                        <a:stretch>
                          <a:fillRect/>
                        </a:stretch>
                      </p:blipFill>
                      <p:spPr>
                        <a:xfrm>
                          <a:off x="2985" y="5651"/>
                          <a:ext cx="1219" cy="136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右大括号 32"/>
            <p:cNvSpPr/>
            <p:nvPr>
              <p:custDataLst>
                <p:tags r:id="rId56"/>
              </p:custDataLst>
            </p:nvPr>
          </p:nvSpPr>
          <p:spPr>
            <a:xfrm>
              <a:off x="2579" y="5710"/>
              <a:ext cx="120" cy="1909"/>
            </a:xfrm>
            <a:prstGeom prst="rightBrace">
              <a:avLst/>
            </a:prstGeom>
            <a:noFill/>
            <a:ln w="12700" cap="flat">
              <a:solidFill>
                <a:srgbClr val="00B0F0"/>
              </a:solidFill>
              <a:prstDash val="solid"/>
              <a:miter lim="8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vertOverflow="overflow" horzOverflow="overflow" vert="horz" wrap="square" lIns="121919" tIns="60959" rIns="121919" bIns="60959" numCol="1" spcCol="38100" rtlCol="0" anchor="t" forceAA="0">
              <a:noAutofit/>
            </a:bodyPr>
            <a:lstStyle/>
            <a:p>
              <a:pPr defTabSz="1219170" latinLnBrk="1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4" name="右大括号 33"/>
          <p:cNvSpPr/>
          <p:nvPr>
            <p:custDataLst>
              <p:tags r:id="rId57"/>
            </p:custDataLst>
          </p:nvPr>
        </p:nvSpPr>
        <p:spPr>
          <a:xfrm>
            <a:off x="5606627" y="4863254"/>
            <a:ext cx="101600" cy="1616287"/>
          </a:xfrm>
          <a:prstGeom prst="rightBrace">
            <a:avLst/>
          </a:prstGeom>
          <a:noFill/>
          <a:ln w="12700" cap="flat">
            <a:solidFill>
              <a:srgbClr val="00B0F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121919" tIns="60959" rIns="121919" bIns="60959" numCol="1" spcCol="38100" rtlCol="0" anchor="t" forceAA="0">
            <a:noAutofit/>
          </a:bodyPr>
          <a:lstStyle/>
          <a:p>
            <a:pPr defTabSz="1219170" latinLnBrk="1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941710"/>
      </p:ext>
    </p:extLst>
  </p:cSld>
  <p:clrMapOvr>
    <a:masterClrMapping/>
  </p:clrMapOvr>
  <mc:AlternateContent>
    <mc:Choice xmlns:p14="http://schemas.microsoft.com/office/powerpoint/2010/main" Requires="p14">
      <p:transition spd="slow" p14:dur="125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运动的合成与分解</a:t>
            </a:r>
            <a:endParaRPr lang="zh-CN" altLang="en-US"/>
          </a:p>
        </p:txBody>
      </p:sp>
      <p:sp>
        <p:nvSpPr>
          <p:cNvPr id="3" name="圆角矩形 2"/>
          <p:cNvSpPr/>
          <p:nvPr>
            <p:custDataLst>
              <p:tags r:id="rId4"/>
            </p:custDataLst>
          </p:nvPr>
        </p:nvSpPr>
        <p:spPr>
          <a:xfrm>
            <a:off x="2001660" y="5334013"/>
            <a:ext cx="190433" cy="38100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圆角矩形 20"/>
          <p:cNvSpPr/>
          <p:nvPr>
            <p:custDataLst>
              <p:tags r:id="rId5"/>
            </p:custDataLst>
          </p:nvPr>
        </p:nvSpPr>
        <p:spPr>
          <a:xfrm>
            <a:off x="2001660" y="5334013"/>
            <a:ext cx="190433" cy="38100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" name="组合 27"/>
          <p:cNvGrpSpPr/>
          <p:nvPr>
            <p:custDataLst>
              <p:tags r:id="rId6"/>
            </p:custDataLst>
          </p:nvPr>
        </p:nvGrpSpPr>
        <p:grpSpPr>
          <a:xfrm>
            <a:off x="2001660" y="952482"/>
            <a:ext cx="190433" cy="5334037"/>
            <a:chOff x="1785918" y="572280"/>
            <a:chExt cx="142876" cy="4000528"/>
          </a:xfrm>
        </p:grpSpPr>
        <p:sp>
          <p:nvSpPr>
            <p:cNvPr id="23" name="圆角矩形 22"/>
            <p:cNvSpPr/>
            <p:nvPr>
              <p:custDataLst>
                <p:tags r:id="rId7"/>
              </p:custDataLst>
            </p:nvPr>
          </p:nvSpPr>
          <p:spPr>
            <a:xfrm>
              <a:off x="1785918" y="3857634"/>
              <a:ext cx="142876" cy="28575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25" name="直接连接符 24"/>
            <p:cNvCxnSpPr/>
            <p:nvPr>
              <p:custDataLst>
                <p:tags r:id="rId8"/>
              </p:custDataLst>
            </p:nvPr>
          </p:nvCxnSpPr>
          <p:spPr>
            <a:xfrm rot="5400000">
              <a:off x="-142908" y="2571750"/>
              <a:ext cx="400052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组合 32"/>
          <p:cNvGrpSpPr/>
          <p:nvPr>
            <p:custDataLst>
              <p:tags r:id="rId9"/>
            </p:custDataLst>
          </p:nvPr>
        </p:nvGrpSpPr>
        <p:grpSpPr>
          <a:xfrm>
            <a:off x="1906444" y="5334013"/>
            <a:ext cx="7141217" cy="381003"/>
            <a:chOff x="1714480" y="3857634"/>
            <a:chExt cx="5357850" cy="285752"/>
          </a:xfrm>
        </p:grpSpPr>
        <p:sp>
          <p:nvSpPr>
            <p:cNvPr id="22" name="圆角矩形 21"/>
            <p:cNvSpPr/>
            <p:nvPr>
              <p:custDataLst>
                <p:tags r:id="rId10"/>
              </p:custDataLst>
            </p:nvPr>
          </p:nvSpPr>
          <p:spPr>
            <a:xfrm>
              <a:off x="1785918" y="3857634"/>
              <a:ext cx="142876" cy="285752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29" name="直接连接符 28"/>
            <p:cNvCxnSpPr/>
            <p:nvPr>
              <p:custDataLst>
                <p:tags r:id="rId11"/>
              </p:custDataLst>
            </p:nvPr>
          </p:nvCxnSpPr>
          <p:spPr>
            <a:xfrm rot="10800000">
              <a:off x="1714480" y="4000510"/>
              <a:ext cx="53578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流程图: 可选过程 36"/>
          <p:cNvSpPr/>
          <p:nvPr>
            <p:custDataLst>
              <p:tags r:id="rId12"/>
            </p:custDataLst>
          </p:nvPr>
        </p:nvSpPr>
        <p:spPr>
          <a:xfrm>
            <a:off x="2192092" y="5810267"/>
            <a:ext cx="5712974" cy="66675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2699">
                <a:solidFill>
                  <a:prstClr val="white"/>
                </a:solidFill>
              </a:rPr>
              <a:t>水平方向：玻璃管匀速运动</a:t>
            </a:r>
          </a:p>
        </p:txBody>
      </p:sp>
      <p:sp>
        <p:nvSpPr>
          <p:cNvPr id="39" name="TextBox 38"/>
          <p:cNvSpPr txBox="1"/>
          <p:nvPr>
            <p:custDataLst>
              <p:tags r:id="rId13"/>
            </p:custDataLst>
          </p:nvPr>
        </p:nvSpPr>
        <p:spPr>
          <a:xfrm>
            <a:off x="1244998" y="1047735"/>
            <a:ext cx="661450" cy="4286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121850" tIns="60924" rIns="121850" bIns="60924" rtlCol="0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2699">
                <a:solidFill>
                  <a:prstClr val="white"/>
                </a:solidFill>
              </a:rPr>
              <a:t>竖直方向：匀速运动</a:t>
            </a:r>
          </a:p>
        </p:txBody>
      </p:sp>
      <p:grpSp>
        <p:nvGrpSpPr>
          <p:cNvPr id="8" name="组合 25"/>
          <p:cNvGrpSpPr/>
          <p:nvPr>
            <p:custDataLst>
              <p:tags r:id="rId14"/>
            </p:custDataLst>
          </p:nvPr>
        </p:nvGrpSpPr>
        <p:grpSpPr>
          <a:xfrm>
            <a:off x="2096877" y="476233"/>
            <a:ext cx="6474703" cy="5060985"/>
            <a:chOff x="714348" y="357172"/>
            <a:chExt cx="4857784" cy="3795739"/>
          </a:xfrm>
        </p:grpSpPr>
        <p:cxnSp>
          <p:nvCxnSpPr>
            <p:cNvPr id="5" name="直接箭头连接符 4"/>
            <p:cNvCxnSpPr/>
            <p:nvPr>
              <p:custDataLst>
                <p:tags r:id="rId15"/>
              </p:custDataLst>
            </p:nvPr>
          </p:nvCxnSpPr>
          <p:spPr>
            <a:xfrm>
              <a:off x="714348" y="4143386"/>
              <a:ext cx="4857784" cy="1588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箭头连接符 5"/>
            <p:cNvCxnSpPr/>
            <p:nvPr>
              <p:custDataLst>
                <p:tags r:id="rId16"/>
              </p:custDataLst>
            </p:nvPr>
          </p:nvCxnSpPr>
          <p:spPr>
            <a:xfrm rot="16200000" flipV="1">
              <a:off x="-821569" y="2607470"/>
              <a:ext cx="3081358" cy="95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>
              <p:custDataLst>
                <p:tags r:id="rId17"/>
              </p:custDataLst>
            </p:nvPr>
          </p:nvCxnSpPr>
          <p:spPr>
            <a:xfrm>
              <a:off x="714348" y="1071553"/>
              <a:ext cx="4857784" cy="1588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>
              <p:custDataLst>
                <p:tags r:id="rId18"/>
              </p:custDataLst>
            </p:nvPr>
          </p:nvCxnSpPr>
          <p:spPr>
            <a:xfrm rot="5400000" flipH="1" flipV="1">
              <a:off x="4067172" y="2638427"/>
              <a:ext cx="3000396" cy="9524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>
              <p:custDataLst>
                <p:tags r:id="rId19"/>
              </p:custDataLst>
            </p:nvPr>
          </p:nvSpPr>
          <p:spPr>
            <a:xfrm>
              <a:off x="857224" y="357172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299">
                  <a:solidFill>
                    <a:prstClr val="black"/>
                  </a:solidFill>
                  <a:latin typeface="Comic Sans MS" pitchFamily="66" charset="0"/>
                  <a:ea typeface="华文仿宋"/>
                </a:rPr>
                <a:t>y</a:t>
              </a:r>
              <a:endParaRPr lang="zh-CN" altLang="en-US" sz="4299">
                <a:solidFill>
                  <a:prstClr val="black"/>
                </a:solidFill>
                <a:latin typeface="Comic Sans MS" pitchFamily="66" charset="0"/>
                <a:ea typeface="华文仿宋"/>
              </a:endParaRPr>
            </a:p>
          </p:txBody>
        </p:sp>
      </p:grpSp>
      <p:sp>
        <p:nvSpPr>
          <p:cNvPr id="24" name="TextBox 23"/>
          <p:cNvSpPr txBox="1"/>
          <p:nvPr>
            <p:custDataLst>
              <p:tags r:id="rId20"/>
            </p:custDataLst>
          </p:nvPr>
        </p:nvSpPr>
        <p:spPr>
          <a:xfrm>
            <a:off x="8285931" y="5715019"/>
            <a:ext cx="666514" cy="779701"/>
          </a:xfrm>
          <a:prstGeom prst="rect">
            <a:avLst/>
          </a:prstGeom>
          <a:noFill/>
        </p:spPr>
        <p:txBody>
          <a:bodyPr wrap="square" lIns="121850" tIns="60924" rIns="121850" bIns="60924" rtlCol="0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</a:pPr>
            <a:r>
              <a:rPr lang="en-US" altLang="zh-CN" sz="4299">
                <a:solidFill>
                  <a:prstClr val="black"/>
                </a:solidFill>
                <a:latin typeface="Comic Sans MS" pitchFamily="66" charset="0"/>
                <a:ea typeface="华文仿宋"/>
              </a:rPr>
              <a:t>x</a:t>
            </a:r>
            <a:endParaRPr lang="zh-CN" altLang="en-US" sz="4299">
              <a:solidFill>
                <a:prstClr val="black"/>
              </a:solidFill>
              <a:latin typeface="Comic Sans MS" pitchFamily="66" charset="0"/>
              <a:ea typeface="华文仿宋"/>
            </a:endParaRPr>
          </a:p>
        </p:txBody>
      </p:sp>
      <p:sp>
        <p:nvSpPr>
          <p:cNvPr id="35" name="圆角矩形标注 34"/>
          <p:cNvSpPr/>
          <p:nvPr>
            <p:custDataLst>
              <p:tags r:id="rId21"/>
            </p:custDataLst>
          </p:nvPr>
        </p:nvSpPr>
        <p:spPr>
          <a:xfrm>
            <a:off x="2204" y="1333486"/>
            <a:ext cx="856946" cy="1714512"/>
          </a:xfrm>
          <a:prstGeom prst="wedgeRoundRectCallout">
            <a:avLst>
              <a:gd name="adj1" fmla="val 99942"/>
              <a:gd name="adj2" fmla="val -22720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3699">
                <a:solidFill>
                  <a:prstClr val="white"/>
                </a:solidFill>
              </a:rPr>
              <a:t>分运动</a:t>
            </a:r>
          </a:p>
        </p:txBody>
      </p:sp>
      <p:sp>
        <p:nvSpPr>
          <p:cNvPr id="36" name="圆角矩形标注 35"/>
          <p:cNvSpPr/>
          <p:nvPr>
            <p:custDataLst>
              <p:tags r:id="rId22"/>
            </p:custDataLst>
          </p:nvPr>
        </p:nvSpPr>
        <p:spPr>
          <a:xfrm>
            <a:off x="2205" y="5715016"/>
            <a:ext cx="1809065" cy="857257"/>
          </a:xfrm>
          <a:prstGeom prst="wedgeRoundRectCallout">
            <a:avLst>
              <a:gd name="adj1" fmla="val 83902"/>
              <a:gd name="adj2" fmla="val -2403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3699">
                <a:solidFill>
                  <a:prstClr val="white"/>
                </a:solidFill>
              </a:rPr>
              <a:t>分运动</a:t>
            </a:r>
          </a:p>
        </p:txBody>
      </p:sp>
      <p:sp>
        <p:nvSpPr>
          <p:cNvPr id="38" name="圆角矩形标注 37"/>
          <p:cNvSpPr/>
          <p:nvPr>
            <p:custDataLst>
              <p:tags r:id="rId23"/>
            </p:custDataLst>
          </p:nvPr>
        </p:nvSpPr>
        <p:spPr>
          <a:xfrm>
            <a:off x="5810309" y="2000240"/>
            <a:ext cx="1809065" cy="857257"/>
          </a:xfrm>
          <a:prstGeom prst="wedgeRoundRectCallout">
            <a:avLst>
              <a:gd name="adj1" fmla="val -50837"/>
              <a:gd name="adj2" fmla="val 110471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1850" tIns="60924" rIns="121850" bIns="60924" rtlCol="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3699">
                <a:solidFill>
                  <a:prstClr val="white"/>
                </a:solidFill>
              </a:rPr>
              <a:t>合运动</a:t>
            </a:r>
          </a:p>
        </p:txBody>
      </p:sp>
      <p:sp>
        <p:nvSpPr>
          <p:cNvPr id="40" name="TextBox 39"/>
          <p:cNvSpPr txBox="1"/>
          <p:nvPr>
            <p:custDataLst>
              <p:tags r:id="rId24"/>
            </p:custDataLst>
          </p:nvPr>
        </p:nvSpPr>
        <p:spPr>
          <a:xfrm>
            <a:off x="8952488" y="285732"/>
            <a:ext cx="2856487" cy="1600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21850" tIns="60924" rIns="121850" bIns="60924" rtlCol="0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3199" b="1">
                <a:solidFill>
                  <a:prstClr val="white"/>
                </a:solidFill>
              </a:rPr>
              <a:t>运动的合成：由分运动求合运动的过程</a:t>
            </a:r>
          </a:p>
        </p:txBody>
      </p:sp>
      <p:sp>
        <p:nvSpPr>
          <p:cNvPr id="41" name="TextBox 40"/>
          <p:cNvSpPr txBox="1"/>
          <p:nvPr>
            <p:custDataLst>
              <p:tags r:id="rId25"/>
            </p:custDataLst>
          </p:nvPr>
        </p:nvSpPr>
        <p:spPr>
          <a:xfrm>
            <a:off x="9047704" y="5048265"/>
            <a:ext cx="2856487" cy="1600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21850" tIns="60924" rIns="121850" bIns="60924" rtlCol="0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</a:pPr>
            <a:r>
              <a:rPr lang="zh-CN" altLang="en-US" sz="3199" b="1">
                <a:solidFill>
                  <a:prstClr val="white"/>
                </a:solidFill>
              </a:rPr>
              <a:t>运动的分解：由合运动求分运动的过程</a:t>
            </a:r>
          </a:p>
        </p:txBody>
      </p:sp>
      <p:grpSp>
        <p:nvGrpSpPr>
          <p:cNvPr id="44" name="组合 43"/>
          <p:cNvGrpSpPr/>
          <p:nvPr>
            <p:custDataLst>
              <p:tags r:id="rId26"/>
            </p:custDataLst>
          </p:nvPr>
        </p:nvGrpSpPr>
        <p:grpSpPr>
          <a:xfrm>
            <a:off x="9047704" y="2095491"/>
            <a:ext cx="2761271" cy="2762270"/>
            <a:chOff x="6786578" y="1571618"/>
            <a:chExt cx="2071702" cy="2071702"/>
          </a:xfrm>
        </p:grpSpPr>
        <p:sp>
          <p:nvSpPr>
            <p:cNvPr id="43" name="上下箭头 42"/>
            <p:cNvSpPr/>
            <p:nvPr>
              <p:custDataLst>
                <p:tags r:id="rId27"/>
              </p:custDataLst>
            </p:nvPr>
          </p:nvSpPr>
          <p:spPr>
            <a:xfrm>
              <a:off x="7072330" y="1571618"/>
              <a:ext cx="1357322" cy="2071702"/>
            </a:xfrm>
            <a:prstGeom prst="upDownArrow">
              <a:avLst>
                <a:gd name="adj1" fmla="val 50000"/>
                <a:gd name="adj2" fmla="val 2832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矩形 41"/>
            <p:cNvSpPr/>
            <p:nvPr>
              <p:custDataLst>
                <p:tags r:id="rId28"/>
              </p:custDataLst>
            </p:nvPr>
          </p:nvSpPr>
          <p:spPr>
            <a:xfrm>
              <a:off x="6786578" y="1928808"/>
              <a:ext cx="2071702" cy="1200329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fontAlgn="auto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199">
                  <a:solidFill>
                    <a:prstClr val="white"/>
                  </a:solidFill>
                </a:rPr>
                <a:t>运动的合成与分解遵从矢量运算 法则</a:t>
              </a:r>
            </a:p>
          </p:txBody>
        </p:sp>
      </p:grpSp>
      <p:cxnSp>
        <p:nvCxnSpPr>
          <p:cNvPr id="30" name="直接箭头连接符 29"/>
          <p:cNvCxnSpPr/>
          <p:nvPr>
            <p:custDataLst>
              <p:tags r:id="rId29"/>
            </p:custDataLst>
          </p:nvPr>
        </p:nvCxnSpPr>
        <p:spPr>
          <a:xfrm rot="5400000" flipH="1" flipV="1">
            <a:off x="2810676" y="2905703"/>
            <a:ext cx="1905013" cy="3332611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60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-2.1316E-06 L 0.28021 -0.27772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06 -4.62774E-06 L -0.00087 -0.27988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4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3.08619E-06 L 0.28021 0.00031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5" grpId="0"/>
      <p:bldP spid="36" grpId="0"/>
      <p:bldP spid="38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12290" name="Rectangle 2"/>
          <p:cNvSpPr>
            <a:spLocks noGrp="1" noChangeArrowheads="1"/>
          </p:cNvSpPr>
          <p:nvPr>
            <p:custDataLst>
              <p:tags r:id="rId4"/>
            </p:custDataLst>
          </p:nvPr>
        </p:nvSpPr>
        <p:spPr>
          <a:xfrm>
            <a:off x="693420" y="1304290"/>
            <a:ext cx="2390775" cy="944245"/>
          </a:xfrm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4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定义：</a:t>
            </a:r>
            <a:r>
              <a:rPr lang="zh-CN" altLang="en-US" sz="4000" b="1">
                <a:latin typeface="Verdana" panose="020b0604030504040204" pitchFamily="34" charset="0"/>
                <a:ea typeface="宋体" panose="02010600030101010101" pitchFamily="2" charset="-122"/>
                <a:sym typeface="+mn-ea"/>
              </a:rPr>
              <a:t> </a:t>
            </a:r>
            <a:endParaRPr kumimoji="0" lang="zh-CN" altLang="en-US" sz="4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5"/>
            </p:custDataLst>
          </p:nvPr>
        </p:nvSpPr>
        <p:spPr>
          <a:xfrm>
            <a:off x="2811780" y="1423035"/>
            <a:ext cx="73844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一个物体</a:t>
            </a:r>
            <a:r>
              <a:rPr lang="zh-CN" altLang="zh-CN" sz="4000" b="1">
                <a:solidFill>
                  <a:srgbClr val="00B05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同时参与</a:t>
            </a:r>
            <a:r>
              <a:rPr lang="zh-CN" altLang="zh-CN" sz="40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的</a:t>
            </a:r>
            <a:r>
              <a:rPr lang="zh-CN" altLang="zh-CN" sz="4000" b="1">
                <a:solidFill>
                  <a:srgbClr val="00B0F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几个运动</a:t>
            </a:r>
            <a:r>
              <a:rPr lang="zh-CN" altLang="zh-CN" sz="40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，则</a:t>
            </a:r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实际所发生的运动</a:t>
            </a:r>
            <a:r>
              <a:rPr lang="zh-CN" altLang="zh-CN" sz="40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，叫</a:t>
            </a:r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合运动</a:t>
            </a:r>
            <a:r>
              <a:rPr lang="zh-CN" altLang="zh-CN" sz="40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，而</a:t>
            </a:r>
            <a:r>
              <a:rPr lang="zh-CN" altLang="zh-CN" sz="4000" b="1">
                <a:solidFill>
                  <a:srgbClr val="00B0F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这几个运动</a:t>
            </a:r>
            <a:r>
              <a:rPr lang="zh-CN" altLang="zh-CN" sz="40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叫做</a:t>
            </a:r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分运动</a:t>
            </a:r>
          </a:p>
        </p:txBody>
      </p:sp>
      <p:sp>
        <p:nvSpPr>
          <p:cNvPr id="13" name="文本框 12"/>
          <p:cNvSpPr txBox="1"/>
          <p:nvPr>
            <p:custDataLst>
              <p:tags r:id="rId6"/>
            </p:custDataLst>
          </p:nvPr>
        </p:nvSpPr>
        <p:spPr>
          <a:xfrm>
            <a:off x="1406525" y="3361055"/>
            <a:ext cx="93795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合运动：实际的运动</a:t>
            </a:r>
          </a:p>
          <a:p>
            <a:pPr algn="l"/>
            <a:r>
              <a:rPr lang="zh-CN" altLang="zh-CN" sz="4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分运动：假想的运动</a:t>
            </a:r>
            <a:r>
              <a:rPr lang="zh-CN" altLang="zh-CN" sz="24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（某一方向具有某一效果的运动）</a:t>
            </a:r>
          </a:p>
        </p:txBody>
      </p:sp>
      <p:grpSp>
        <p:nvGrpSpPr>
          <p:cNvPr id="23" name="组合 22"/>
          <p:cNvGrpSpPr/>
          <p:nvPr>
            <p:custDataLst>
              <p:tags r:id="rId7"/>
            </p:custDataLst>
          </p:nvPr>
        </p:nvGrpSpPr>
        <p:grpSpPr>
          <a:xfrm>
            <a:off x="1374775" y="4683125"/>
            <a:ext cx="2720975" cy="1751330"/>
            <a:chOff x="2165" y="7375"/>
            <a:chExt cx="4285" cy="2758"/>
          </a:xfrm>
        </p:grpSpPr>
        <p:sp>
          <p:nvSpPr>
            <p:cNvPr id="19" name="文本框 18"/>
            <p:cNvSpPr txBox="1"/>
            <p:nvPr>
              <p:custDataLst>
                <p:tags r:id="rId8"/>
              </p:custDataLst>
            </p:nvPr>
          </p:nvSpPr>
          <p:spPr>
            <a:xfrm>
              <a:off x="2165" y="9214"/>
              <a:ext cx="817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/>
                <a:t>O</a:t>
              </a:r>
            </a:p>
          </p:txBody>
        </p:sp>
        <p:sp>
          <p:nvSpPr>
            <p:cNvPr id="20" name="文本框 19"/>
            <p:cNvSpPr txBox="1"/>
            <p:nvPr>
              <p:custDataLst>
                <p:tags r:id="rId9"/>
              </p:custDataLst>
            </p:nvPr>
          </p:nvSpPr>
          <p:spPr>
            <a:xfrm>
              <a:off x="5633" y="7375"/>
              <a:ext cx="817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/>
                <a:t>A</a:t>
              </a:r>
            </a:p>
          </p:txBody>
        </p:sp>
        <p:sp>
          <p:nvSpPr>
            <p:cNvPr id="22" name="任意多边形 21"/>
            <p:cNvSpPr/>
            <p:nvPr>
              <p:custDataLst>
                <p:tags r:id="rId10"/>
              </p:custDataLst>
            </p:nvPr>
          </p:nvSpPr>
          <p:spPr>
            <a:xfrm>
              <a:off x="2991" y="7525"/>
              <a:ext cx="2668" cy="2344"/>
            </a:xfrm>
            <a:custGeom>
              <a:gdLst>
                <a:gd name="connisteX0" fmla="*/ 0 w 2881630"/>
                <a:gd name="connsiteY0" fmla="*/ 1488440 h 1488440"/>
                <a:gd name="connisteX1" fmla="*/ 1029335 w 2881630"/>
                <a:gd name="connsiteY1" fmla="*/ 347980 h 1488440"/>
                <a:gd name="connisteX2" fmla="*/ 2881630 w 2881630"/>
                <a:gd name="connsiteY2" fmla="*/ 0 h 1488440"/>
              </a:gdLst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</a:cxnLst>
              <a:rect l="l" t="t" r="r" b="b"/>
              <a:pathLst>
                <a:path w="2881630" h="1488440">
                  <a:moveTo>
                    <a:pt x="0" y="1488440"/>
                  </a:moveTo>
                  <a:cubicBezTo>
                    <a:pt x="168910" y="1267460"/>
                    <a:pt x="452755" y="645795"/>
                    <a:pt x="1029335" y="347980"/>
                  </a:cubicBezTo>
                  <a:cubicBezTo>
                    <a:pt x="1605915" y="50165"/>
                    <a:pt x="2531745" y="46990"/>
                    <a:pt x="2881630" y="0"/>
                  </a:cubicBezTo>
                </a:path>
              </a:pathLst>
            </a:custGeom>
            <a:noFill/>
            <a:ln w="571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文本框 23"/>
          <p:cNvSpPr txBox="1"/>
          <p:nvPr>
            <p:custDataLst>
              <p:tags r:id="rId11"/>
            </p:custDataLst>
          </p:nvPr>
        </p:nvSpPr>
        <p:spPr>
          <a:xfrm>
            <a:off x="4394200" y="4816475"/>
            <a:ext cx="670814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3200" b="1"/>
              <a:t>eg</a:t>
            </a:r>
            <a:r>
              <a:rPr lang="zh-CN" altLang="en-US" sz="3200" b="1"/>
              <a:t>：从</a:t>
            </a:r>
            <a:r>
              <a:rPr lang="en-US" altLang="zh-CN" sz="3200" b="1"/>
              <a:t>O</a:t>
            </a:r>
            <a:r>
              <a:rPr lang="zh-CN" altLang="en-US" sz="3200" b="1"/>
              <a:t>运动到</a:t>
            </a:r>
            <a:r>
              <a:rPr lang="en-US" altLang="zh-CN" sz="3200" b="1"/>
              <a:t>A</a:t>
            </a:r>
            <a:r>
              <a:rPr lang="zh-CN" altLang="en-US" sz="2400" b="1">
                <a:solidFill>
                  <a:srgbClr val="FF0000"/>
                </a:solidFill>
              </a:rPr>
              <a:t>（合运动）</a:t>
            </a:r>
            <a:r>
              <a:rPr lang="en-US" altLang="zh-CN" sz="3200" b="1"/>
              <a:t> </a:t>
            </a:r>
          </a:p>
          <a:p>
            <a:pPr algn="l"/>
            <a:r>
              <a:rPr lang="zh-CN" altLang="en-US" sz="3200" b="1"/>
              <a:t>从运动效果看：</a:t>
            </a:r>
          </a:p>
          <a:p>
            <a:pPr algn="l"/>
            <a:r>
              <a:rPr lang="zh-CN" altLang="en-US" sz="3200" b="1"/>
              <a:t>既要前进</a:t>
            </a:r>
            <a:r>
              <a:rPr lang="zh-CN" altLang="en-US" sz="2400" b="1">
                <a:solidFill>
                  <a:srgbClr val="FF0000"/>
                </a:solidFill>
              </a:rPr>
              <a:t>（分运动）</a:t>
            </a:r>
            <a:r>
              <a:rPr lang="zh-CN" altLang="en-US" sz="3200" b="1"/>
              <a:t>  又要上升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（分运动）</a:t>
            </a:r>
            <a:endParaRPr lang="zh-CN" altLang="en-US" sz="3200" b="1"/>
          </a:p>
        </p:txBody>
      </p:sp>
      <p:grpSp>
        <p:nvGrpSpPr>
          <p:cNvPr id="2" name="组合 1"/>
          <p:cNvGrpSpPr/>
          <p:nvPr>
            <p:custDataLst>
              <p:tags r:id="rId12"/>
            </p:custDataLst>
          </p:nvPr>
        </p:nvGrpSpPr>
        <p:grpSpPr>
          <a:xfrm>
            <a:off x="0" y="0"/>
            <a:ext cx="6409038" cy="839470"/>
            <a:chExt cx="6409038" cy="839470"/>
          </a:xfrm>
        </p:grpSpPr>
        <p:sp>
          <p:nvSpPr>
            <p:cNvPr id="15" name="圆角矩形 14">
              <a:hlinkClick r:id="rId14" action="ppaction://hlinksldjump"/>
            </p:cNvPr>
            <p:cNvSpPr/>
            <p:nvPr>
              <p:custDataLst>
                <p:tags r:id="rId13"/>
              </p:custDataLst>
            </p:nvPr>
          </p:nvSpPr>
          <p:spPr>
            <a:xfrm>
              <a:off x="0" y="0"/>
              <a:ext cx="5502876" cy="839470"/>
            </a:xfrm>
            <a:prstGeom prst="roundRect">
              <a:avLst>
                <a:gd name="adj" fmla="val 5813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sz="100" noProof="1"/>
            </a:p>
          </p:txBody>
        </p:sp>
        <p:sp>
          <p:nvSpPr>
            <p:cNvPr id="16" name="TextBox 14">
              <a:hlinkClick r:id="rId14" action="ppaction://hlinksldjump"/>
            </p:cNvPr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04470" y="102235"/>
              <a:ext cx="6204568" cy="7078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  <a:sym typeface="+mn-ea"/>
                </a:rPr>
                <a:t>二、合运动与分运动</a:t>
              </a:r>
              <a:endParaRPr lang="zh-CN" altLang="en-US" sz="4000" b="1">
                <a:solidFill>
                  <a:schemeClr val="bg1"/>
                </a:solidFill>
                <a:latin typeface="Times New Roman" panose="02020603050405020304" charset="0"/>
                <a:ea typeface="方正粗宋简体" panose="02000000000000000000" pitchFamily="65" charset="-122"/>
                <a:cs typeface="Times New Roman" panose="02020603050405020304" charset="0"/>
                <a:sym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670653"/>
      </p:ext>
    </p:extLst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" grpId="0"/>
    </p:bldLst>
  </p:timing>
</p:sld>
</file>

<file path=ppt/tags/tag1.xml><?xml version="1.0" encoding="utf-8"?>
<p:tagLst xmlns:p="http://schemas.openxmlformats.org/presentationml/2006/main">
  <p:tag name="AS_UNIQUEID" val="1915"/>
</p:tagLst>
</file>

<file path=ppt/tags/tag10.xml><?xml version="1.0" encoding="utf-8"?>
<p:tagLst xmlns:p="http://schemas.openxmlformats.org/presentationml/2006/main">
  <p:tag name="AS_UNIQUEID" val="1924"/>
</p:tagLst>
</file>

<file path=ppt/tags/tag100.xml><?xml version="1.0" encoding="utf-8"?>
<p:tagLst xmlns:p="http://schemas.openxmlformats.org/presentationml/2006/main">
  <p:tag name="AS_UNIQUEID" val="2003"/>
</p:tagLst>
</file>

<file path=ppt/tags/tag101.xml><?xml version="1.0" encoding="utf-8"?>
<p:tagLst xmlns:p="http://schemas.openxmlformats.org/presentationml/2006/main">
  <p:tag name="AS_UNIQUEID" val="2004"/>
</p:tagLst>
</file>

<file path=ppt/tags/tag102.xml><?xml version="1.0" encoding="utf-8"?>
<p:tagLst xmlns:p="http://schemas.openxmlformats.org/presentationml/2006/main">
  <p:tag name="AS_UNIQUEID" val="2005"/>
</p:tagLst>
</file>

<file path=ppt/tags/tag103.xml><?xml version="1.0" encoding="utf-8"?>
<p:tagLst xmlns:p="http://schemas.openxmlformats.org/presentationml/2006/main">
  <p:tag name="AS_UNIQUEID" val="2006"/>
</p:tagLst>
</file>

<file path=ppt/tags/tag104.xml><?xml version="1.0" encoding="utf-8"?>
<p:tagLst xmlns:p="http://schemas.openxmlformats.org/presentationml/2006/main">
  <p:tag name="AS_UNIQUEID" val="2007"/>
</p:tagLst>
</file>

<file path=ppt/tags/tag105.xml><?xml version="1.0" encoding="utf-8"?>
<p:tagLst xmlns:p="http://schemas.openxmlformats.org/presentationml/2006/main">
  <p:tag name="AS_UNIQUEID" val="2008"/>
</p:tagLst>
</file>

<file path=ppt/tags/tag106.xml><?xml version="1.0" encoding="utf-8"?>
<p:tagLst xmlns:p="http://schemas.openxmlformats.org/presentationml/2006/main">
  <p:tag name="AS_UNIQUEID" val="2009"/>
</p:tagLst>
</file>

<file path=ppt/tags/tag107.xml><?xml version="1.0" encoding="utf-8"?>
<p:tagLst xmlns:p="http://schemas.openxmlformats.org/presentationml/2006/main">
  <p:tag name="AS_UNIQUEID" val="2010"/>
</p:tagLst>
</file>

<file path=ppt/tags/tag108.xml><?xml version="1.0" encoding="utf-8"?>
<p:tagLst xmlns:p="http://schemas.openxmlformats.org/presentationml/2006/main">
  <p:tag name="AS_UNIQUEID" val="2011"/>
</p:tagLst>
</file>

<file path=ppt/tags/tag109.xml><?xml version="1.0" encoding="utf-8"?>
<p:tagLst xmlns:p="http://schemas.openxmlformats.org/presentationml/2006/main">
  <p:tag name="AS_UNIQUEID" val="2012"/>
</p:tagLst>
</file>

<file path=ppt/tags/tag11.xml><?xml version="1.0" encoding="utf-8"?>
<p:tagLst xmlns:p="http://schemas.openxmlformats.org/presentationml/2006/main">
  <p:tag name="AS_UNIQUEID" val="1925"/>
</p:tagLst>
</file>

<file path=ppt/tags/tag110.xml><?xml version="1.0" encoding="utf-8"?>
<p:tagLst xmlns:p="http://schemas.openxmlformats.org/presentationml/2006/main">
  <p:tag name="AS_UNIQUEID" val="2013"/>
</p:tagLst>
</file>

<file path=ppt/tags/tag111.xml><?xml version="1.0" encoding="utf-8"?>
<p:tagLst xmlns:p="http://schemas.openxmlformats.org/presentationml/2006/main">
  <p:tag name="AS_UNIQUEID" val="2014"/>
</p:tagLst>
</file>

<file path=ppt/tags/tag112.xml><?xml version="1.0" encoding="utf-8"?>
<p:tagLst xmlns:p="http://schemas.openxmlformats.org/presentationml/2006/main">
  <p:tag name="AS_UNIQUEID" val="2015"/>
</p:tagLst>
</file>

<file path=ppt/tags/tag113.xml><?xml version="1.0" encoding="utf-8"?>
<p:tagLst xmlns:p="http://schemas.openxmlformats.org/presentationml/2006/main">
  <p:tag name="AS_UNIQUEID" val="2016"/>
</p:tagLst>
</file>

<file path=ppt/tags/tag114.xml><?xml version="1.0" encoding="utf-8"?>
<p:tagLst xmlns:p="http://schemas.openxmlformats.org/presentationml/2006/main">
  <p:tag name="AS_UNIQUEID" val="2017"/>
</p:tagLst>
</file>

<file path=ppt/tags/tag115.xml><?xml version="1.0" encoding="utf-8"?>
<p:tagLst xmlns:p="http://schemas.openxmlformats.org/presentationml/2006/main">
  <p:tag name="AS_UNIQUEID" val="2018"/>
</p:tagLst>
</file>

<file path=ppt/tags/tag116.xml><?xml version="1.0" encoding="utf-8"?>
<p:tagLst xmlns:p="http://schemas.openxmlformats.org/presentationml/2006/main">
  <p:tag name="AS_UNIQUEID" val="2019"/>
</p:tagLst>
</file>

<file path=ppt/tags/tag117.xml><?xml version="1.0" encoding="utf-8"?>
<p:tagLst xmlns:p="http://schemas.openxmlformats.org/presentationml/2006/main">
  <p:tag name="AS_UNIQUEID" val="2020"/>
</p:tagLst>
</file>

<file path=ppt/tags/tag118.xml><?xml version="1.0" encoding="utf-8"?>
<p:tagLst xmlns:p="http://schemas.openxmlformats.org/presentationml/2006/main">
  <p:tag name="AS_UNIQUEID" val="2021"/>
</p:tagLst>
</file>

<file path=ppt/tags/tag119.xml><?xml version="1.0" encoding="utf-8"?>
<p:tagLst xmlns:p="http://schemas.openxmlformats.org/presentationml/2006/main">
  <p:tag name="AS_UNIQUEID" val="2022"/>
</p:tagLst>
</file>

<file path=ppt/tags/tag12.xml><?xml version="1.0" encoding="utf-8"?>
<p:tagLst xmlns:p="http://schemas.openxmlformats.org/presentationml/2006/main">
  <p:tag name="AS_UNIQUEID" val="1926"/>
</p:tagLst>
</file>

<file path=ppt/tags/tag120.xml><?xml version="1.0" encoding="utf-8"?>
<p:tagLst xmlns:p="http://schemas.openxmlformats.org/presentationml/2006/main">
  <p:tag name="AS_UNIQUEID" val="2023"/>
</p:tagLst>
</file>

<file path=ppt/tags/tag121.xml><?xml version="1.0" encoding="utf-8"?>
<p:tagLst xmlns:p="http://schemas.openxmlformats.org/presentationml/2006/main">
  <p:tag name="AS_UNIQUEID" val="2024"/>
</p:tagLst>
</file>

<file path=ppt/tags/tag122.xml><?xml version="1.0" encoding="utf-8"?>
<p:tagLst xmlns:p="http://schemas.openxmlformats.org/presentationml/2006/main">
  <p:tag name="AS_UNIQUEID" val="2025"/>
</p:tagLst>
</file>

<file path=ppt/tags/tag123.xml><?xml version="1.0" encoding="utf-8"?>
<p:tagLst xmlns:p="http://schemas.openxmlformats.org/presentationml/2006/main">
  <p:tag name="AS_UNIQUEID" val="2026"/>
</p:tagLst>
</file>

<file path=ppt/tags/tag124.xml><?xml version="1.0" encoding="utf-8"?>
<p:tagLst xmlns:p="http://schemas.openxmlformats.org/presentationml/2006/main">
  <p:tag name="AS_UNIQUEID" val="2027"/>
</p:tagLst>
</file>

<file path=ppt/tags/tag125.xml><?xml version="1.0" encoding="utf-8"?>
<p:tagLst xmlns:p="http://schemas.openxmlformats.org/presentationml/2006/main">
  <p:tag name="AS_UNIQUEID" val="2028"/>
</p:tagLst>
</file>

<file path=ppt/tags/tag126.xml><?xml version="1.0" encoding="utf-8"?>
<p:tagLst xmlns:p="http://schemas.openxmlformats.org/presentationml/2006/main">
  <p:tag name="AS_UNIQUEID" val="2029"/>
</p:tagLst>
</file>

<file path=ppt/tags/tag127.xml><?xml version="1.0" encoding="utf-8"?>
<p:tagLst xmlns:p="http://schemas.openxmlformats.org/presentationml/2006/main">
  <p:tag name="AS_UNIQUEID" val="2030"/>
</p:tagLst>
</file>

<file path=ppt/tags/tag128.xml><?xml version="1.0" encoding="utf-8"?>
<p:tagLst xmlns:p="http://schemas.openxmlformats.org/presentationml/2006/main">
  <p:tag name="AS_UNIQUEID" val="2031"/>
</p:tagLst>
</file>

<file path=ppt/tags/tag129.xml><?xml version="1.0" encoding="utf-8"?>
<p:tagLst xmlns:p="http://schemas.openxmlformats.org/presentationml/2006/main">
  <p:tag name="AS_UNIQUEID" val="2032"/>
</p:tagLst>
</file>

<file path=ppt/tags/tag13.xml><?xml version="1.0" encoding="utf-8"?>
<p:tagLst xmlns:p="http://schemas.openxmlformats.org/presentationml/2006/main">
  <p:tag name="AS_UNIQUEID" val="1927"/>
</p:tagLst>
</file>

<file path=ppt/tags/tag130.xml><?xml version="1.0" encoding="utf-8"?>
<p:tagLst xmlns:p="http://schemas.openxmlformats.org/presentationml/2006/main">
  <p:tag name="AS_UNIQUEID" val="2033"/>
</p:tagLst>
</file>

<file path=ppt/tags/tag131.xml><?xml version="1.0" encoding="utf-8"?>
<p:tagLst xmlns:p="http://schemas.openxmlformats.org/presentationml/2006/main">
  <p:tag name="AS_UNIQUEID" val="2034"/>
</p:tagLst>
</file>

<file path=ppt/tags/tag132.xml><?xml version="1.0" encoding="utf-8"?>
<p:tagLst xmlns:p="http://schemas.openxmlformats.org/presentationml/2006/main">
  <p:tag name="AS_UNIQUEID" val="2035"/>
</p:tagLst>
</file>

<file path=ppt/tags/tag133.xml><?xml version="1.0" encoding="utf-8"?>
<p:tagLst xmlns:p="http://schemas.openxmlformats.org/presentationml/2006/main">
  <p:tag name="AS_UNIQUEID" val="2036"/>
</p:tagLst>
</file>

<file path=ppt/tags/tag134.xml><?xml version="1.0" encoding="utf-8"?>
<p:tagLst xmlns:p="http://schemas.openxmlformats.org/presentationml/2006/main">
  <p:tag name="AS_UNIQUEID" val="2037"/>
</p:tagLst>
</file>

<file path=ppt/tags/tag135.xml><?xml version="1.0" encoding="utf-8"?>
<p:tagLst xmlns:p="http://schemas.openxmlformats.org/presentationml/2006/main">
  <p:tag name="AS_UNIQUEID" val="2038"/>
</p:tagLst>
</file>

<file path=ppt/tags/tag136.xml><?xml version="1.0" encoding="utf-8"?>
<p:tagLst xmlns:p="http://schemas.openxmlformats.org/presentationml/2006/main">
  <p:tag name="AS_UNIQUEID" val="2039"/>
</p:tagLst>
</file>

<file path=ppt/tags/tag137.xml><?xml version="1.0" encoding="utf-8"?>
<p:tagLst xmlns:p="http://schemas.openxmlformats.org/presentationml/2006/main">
  <p:tag name="AS_UNIQUEID" val="2040"/>
</p:tagLst>
</file>

<file path=ppt/tags/tag138.xml><?xml version="1.0" encoding="utf-8"?>
<p:tagLst xmlns:p="http://schemas.openxmlformats.org/presentationml/2006/main">
  <p:tag name="AS_UNIQUEID" val="2041"/>
</p:tagLst>
</file>

<file path=ppt/tags/tag139.xml><?xml version="1.0" encoding="utf-8"?>
<p:tagLst xmlns:p="http://schemas.openxmlformats.org/presentationml/2006/main">
  <p:tag name="AS_UNIQUEID" val="1721"/>
</p:tagLst>
</file>

<file path=ppt/tags/tag14.xml><?xml version="1.0" encoding="utf-8"?>
<p:tagLst xmlns:p="http://schemas.openxmlformats.org/presentationml/2006/main">
  <p:tag name="AS_UNIQUEID" val="1928"/>
</p:tagLst>
</file>

<file path=ppt/tags/tag140.xml><?xml version="1.0" encoding="utf-8"?>
<p:tagLst xmlns:p="http://schemas.openxmlformats.org/presentationml/2006/main">
  <p:tag name="AS_UNIQUEID" val="1723"/>
</p:tagLst>
</file>

<file path=ppt/tags/tag141.xml><?xml version="1.0" encoding="utf-8"?>
<p:tagLst xmlns:p="http://schemas.openxmlformats.org/presentationml/2006/main">
  <p:tag name="AS_UNIQUEID" val="1724"/>
</p:tagLst>
</file>

<file path=ppt/tags/tag142.xml><?xml version="1.0" encoding="utf-8"?>
<p:tagLst xmlns:p="http://schemas.openxmlformats.org/presentationml/2006/main">
  <p:tag name="AS_UNIQUEID" val="1725"/>
</p:tagLst>
</file>

<file path=ppt/tags/tag143.xml><?xml version="1.0" encoding="utf-8"?>
<p:tagLst xmlns:p="http://schemas.openxmlformats.org/presentationml/2006/main">
  <p:tag name="AS_UNIQUEID" val="1726"/>
</p:tagLst>
</file>

<file path=ppt/tags/tag144.xml><?xml version="1.0" encoding="utf-8"?>
<p:tagLst xmlns:p="http://schemas.openxmlformats.org/presentationml/2006/main">
  <p:tag name="AS_UNIQUEID" val="1727"/>
</p:tagLst>
</file>

<file path=ppt/tags/tag145.xml><?xml version="1.0" encoding="utf-8"?>
<p:tagLst xmlns:p="http://schemas.openxmlformats.org/presentationml/2006/main">
  <p:tag name="AS_UNIQUEID" val="1728"/>
</p:tagLst>
</file>

<file path=ppt/tags/tag146.xml><?xml version="1.0" encoding="utf-8"?>
<p:tagLst xmlns:p="http://schemas.openxmlformats.org/presentationml/2006/main">
  <p:tag name="AS_UNIQUEID" val="2042"/>
</p:tagLst>
</file>

<file path=ppt/tags/tag147.xml><?xml version="1.0" encoding="utf-8"?>
<p:tagLst xmlns:p="http://schemas.openxmlformats.org/presentationml/2006/main">
  <p:tag name="AS_UNIQUEID" val="1217"/>
</p:tagLst>
</file>

<file path=ppt/tags/tag148.xml><?xml version="1.0" encoding="utf-8"?>
<p:tagLst xmlns:p="http://schemas.openxmlformats.org/presentationml/2006/main">
  <p:tag name="AS_UNIQUEID" val="1156"/>
</p:tagLst>
</file>

<file path=ppt/tags/tag149.xml><?xml version="1.0" encoding="utf-8"?>
<p:tagLst xmlns:p="http://schemas.openxmlformats.org/presentationml/2006/main">
  <p:tag name="AS_UNIQUEID" val="1157"/>
</p:tagLst>
</file>

<file path=ppt/tags/tag15.xml><?xml version="1.0" encoding="utf-8"?>
<p:tagLst xmlns:p="http://schemas.openxmlformats.org/presentationml/2006/main">
  <p:tag name="AS_UNIQUEID" val="1929"/>
</p:tagLst>
</file>

<file path=ppt/tags/tag150.xml><?xml version="1.0" encoding="utf-8"?>
<p:tagLst xmlns:p="http://schemas.openxmlformats.org/presentationml/2006/main">
  <p:tag name="AS_UNIQUEID" val="1218"/>
</p:tagLst>
</file>

<file path=ppt/tags/tag151.xml><?xml version="1.0" encoding="utf-8"?>
<p:tagLst xmlns:p="http://schemas.openxmlformats.org/presentationml/2006/main">
  <p:tag name="AS_UNIQUEID" val="1219"/>
</p:tagLst>
</file>

<file path=ppt/tags/tag152.xml><?xml version="1.0" encoding="utf-8"?>
<p:tagLst xmlns:p="http://schemas.openxmlformats.org/presentationml/2006/main">
  <p:tag name="AS_UNIQUEID" val="432"/>
</p:tagLst>
</file>

<file path=ppt/tags/tag153.xml><?xml version="1.0" encoding="utf-8"?>
<p:tagLst xmlns:p="http://schemas.openxmlformats.org/presentationml/2006/main">
  <p:tag name="AS_UNIQUEID" val="764"/>
</p:tagLst>
</file>

<file path=ppt/tags/tag154.xml><?xml version="1.0" encoding="utf-8"?>
<p:tagLst xmlns:p="http://schemas.openxmlformats.org/presentationml/2006/main">
  <p:tag name="AS_UNIQUEID" val="1220"/>
</p:tagLst>
</file>

<file path=ppt/tags/tag155.xml><?xml version="1.0" encoding="utf-8"?>
<p:tagLst xmlns:p="http://schemas.openxmlformats.org/presentationml/2006/main">
  <p:tag name="AS_UNIQUEID" val="2043"/>
</p:tagLst>
</file>

<file path=ppt/tags/tag156.xml><?xml version="1.0" encoding="utf-8"?>
<p:tagLst xmlns:p="http://schemas.openxmlformats.org/presentationml/2006/main">
  <p:tag name="AS_UNIQUEID" val="1743"/>
</p:tagLst>
</file>

<file path=ppt/tags/tag157.xml><?xml version="1.0" encoding="utf-8"?>
<p:tagLst xmlns:p="http://schemas.openxmlformats.org/presentationml/2006/main">
  <p:tag name="AS_UNIQUEID" val="1744"/>
</p:tagLst>
</file>

<file path=ppt/tags/tag158.xml><?xml version="1.0" encoding="utf-8"?>
<p:tagLst xmlns:p="http://schemas.openxmlformats.org/presentationml/2006/main">
  <p:tag name="AS_UNIQUEID" val="1745"/>
</p:tagLst>
</file>

<file path=ppt/tags/tag159.xml><?xml version="1.0" encoding="utf-8"?>
<p:tagLst xmlns:p="http://schemas.openxmlformats.org/presentationml/2006/main">
  <p:tag name="AS_UNIQUEID" val="1746"/>
</p:tagLst>
</file>

<file path=ppt/tags/tag16.xml><?xml version="1.0" encoding="utf-8"?>
<p:tagLst xmlns:p="http://schemas.openxmlformats.org/presentationml/2006/main">
  <p:tag name="AS_UNIQUEID" val="1930"/>
</p:tagLst>
</file>

<file path=ppt/tags/tag160.xml><?xml version="1.0" encoding="utf-8"?>
<p:tagLst xmlns:p="http://schemas.openxmlformats.org/presentationml/2006/main">
  <p:tag name="AS_UNIQUEID" val="1747"/>
</p:tagLst>
</file>

<file path=ppt/tags/tag161.xml><?xml version="1.0" encoding="utf-8"?>
<p:tagLst xmlns:p="http://schemas.openxmlformats.org/presentationml/2006/main">
  <p:tag name="AS_UNIQUEID" val="1450"/>
</p:tagLst>
</file>

<file path=ppt/tags/tag162.xml><?xml version="1.0" encoding="utf-8"?>
<p:tagLst xmlns:p="http://schemas.openxmlformats.org/presentationml/2006/main">
  <p:tag name="AS_UNIQUEID" val="2044"/>
</p:tagLst>
</file>

<file path=ppt/tags/tag163.xml><?xml version="1.0" encoding="utf-8"?>
<p:tagLst xmlns:p="http://schemas.openxmlformats.org/presentationml/2006/main">
  <p:tag name="AS_UNIQUEID" val="2045"/>
</p:tagLst>
</file>

<file path=ppt/tags/tag164.xml><?xml version="1.0" encoding="utf-8"?>
<p:tagLst xmlns:p="http://schemas.openxmlformats.org/presentationml/2006/main">
  <p:tag name="AS_UNIQUEID" val="1151"/>
</p:tagLst>
</file>

<file path=ppt/tags/tag165.xml><?xml version="1.0" encoding="utf-8"?>
<p:tagLst xmlns:p="http://schemas.openxmlformats.org/presentationml/2006/main">
  <p:tag name="AS_UNIQUEID" val="1156"/>
</p:tagLst>
</file>

<file path=ppt/tags/tag166.xml><?xml version="1.0" encoding="utf-8"?>
<p:tagLst xmlns:p="http://schemas.openxmlformats.org/presentationml/2006/main">
  <p:tag name="AS_UNIQUEID" val="1157"/>
</p:tagLst>
</file>

<file path=ppt/tags/tag167.xml><?xml version="1.0" encoding="utf-8"?>
<p:tagLst xmlns:p="http://schemas.openxmlformats.org/presentationml/2006/main">
  <p:tag name="AS_UNIQUEID" val="1222"/>
</p:tagLst>
</file>

<file path=ppt/tags/tag168.xml><?xml version="1.0" encoding="utf-8"?>
<p:tagLst xmlns:p="http://schemas.openxmlformats.org/presentationml/2006/main">
  <p:tag name="AS_UNIQUEID" val="770"/>
</p:tagLst>
</file>

<file path=ppt/tags/tag169.xml><?xml version="1.0" encoding="utf-8"?>
<p:tagLst xmlns:p="http://schemas.openxmlformats.org/presentationml/2006/main">
  <p:tag name="AS_UNIQUEID" val="771"/>
</p:tagLst>
</file>

<file path=ppt/tags/tag17.xml><?xml version="1.0" encoding="utf-8"?>
<p:tagLst xmlns:p="http://schemas.openxmlformats.org/presentationml/2006/main">
  <p:tag name="AS_UNIQUEID" val="1931"/>
</p:tagLst>
</file>

<file path=ppt/tags/tag170.xml><?xml version="1.0" encoding="utf-8"?>
<p:tagLst xmlns:p="http://schemas.openxmlformats.org/presentationml/2006/main">
  <p:tag name="AS_UNIQUEID" val="325"/>
</p:tagLst>
</file>

<file path=ppt/tags/tag171.xml><?xml version="1.0" encoding="utf-8"?>
<p:tagLst xmlns:p="http://schemas.openxmlformats.org/presentationml/2006/main">
  <p:tag name="AS_UNIQUEID" val="1223"/>
</p:tagLst>
</file>

<file path=ppt/tags/tag172.xml><?xml version="1.0" encoding="utf-8"?>
<p:tagLst xmlns:p="http://schemas.openxmlformats.org/presentationml/2006/main">
  <p:tag name="AS_UNIQUEID" val="1595"/>
</p:tagLst>
</file>

<file path=ppt/tags/tag173.xml><?xml version="1.0" encoding="utf-8"?>
<p:tagLst xmlns:p="http://schemas.openxmlformats.org/presentationml/2006/main">
  <p:tag name="AS_UNIQUEID" val="2046"/>
</p:tagLst>
</file>

<file path=ppt/tags/tag174.xml><?xml version="1.0" encoding="utf-8"?>
<p:tagLst xmlns:p="http://schemas.openxmlformats.org/presentationml/2006/main">
  <p:tag name="AS_UNIQUEID" val="325"/>
</p:tagLst>
</file>

<file path=ppt/tags/tag175.xml><?xml version="1.0" encoding="utf-8"?>
<p:tagLst xmlns:p="http://schemas.openxmlformats.org/presentationml/2006/main">
  <p:tag name="AS_UNIQUEID" val="1156"/>
</p:tagLst>
</file>

<file path=ppt/tags/tag176.xml><?xml version="1.0" encoding="utf-8"?>
<p:tagLst xmlns:p="http://schemas.openxmlformats.org/presentationml/2006/main">
  <p:tag name="AS_UNIQUEID" val="1157"/>
</p:tagLst>
</file>

<file path=ppt/tags/tag177.xml><?xml version="1.0" encoding="utf-8"?>
<p:tagLst xmlns:p="http://schemas.openxmlformats.org/presentationml/2006/main">
  <p:tag name="AS_UNIQUEID" val="1228"/>
</p:tagLst>
</file>

<file path=ppt/tags/tag178.xml><?xml version="1.0" encoding="utf-8"?>
<p:tagLst xmlns:p="http://schemas.openxmlformats.org/presentationml/2006/main">
  <p:tag name="AS_UNIQUEID" val="1229"/>
</p:tagLst>
</file>

<file path=ppt/tags/tag179.xml><?xml version="1.0" encoding="utf-8"?>
<p:tagLst xmlns:p="http://schemas.openxmlformats.org/presentationml/2006/main">
  <p:tag name="AS_UNIQUEID" val="2047"/>
</p:tagLst>
</file>

<file path=ppt/tags/tag18.xml><?xml version="1.0" encoding="utf-8"?>
<p:tagLst xmlns:p="http://schemas.openxmlformats.org/presentationml/2006/main">
  <p:tag name="AS_UNIQUEID" val="1932"/>
</p:tagLst>
</file>

<file path=ppt/tags/tag180.xml><?xml version="1.0" encoding="utf-8"?>
<p:tagLst xmlns:p="http://schemas.openxmlformats.org/presentationml/2006/main">
  <p:tag name="AS_UNIQUEID" val="19"/>
</p:tagLst>
</file>

<file path=ppt/tags/tag181.xml><?xml version="1.0" encoding="utf-8"?>
<p:tagLst xmlns:p="http://schemas.openxmlformats.org/presentationml/2006/main">
  <p:tag name="AS_UNIQUEID" val="20"/>
</p:tagLst>
</file>

<file path=ppt/tags/tag182.xml><?xml version="1.0" encoding="utf-8"?>
<p:tagLst xmlns:p="http://schemas.openxmlformats.org/presentationml/2006/main">
  <p:tag name="AS_UNIQUEID" val="21"/>
</p:tagLst>
</file>

<file path=ppt/tags/tag183.xml><?xml version="1.0" encoding="utf-8"?>
<p:tagLst xmlns:p="http://schemas.openxmlformats.org/presentationml/2006/main">
  <p:tag name="AS_UNIQUEID" val="22"/>
</p:tagLst>
</file>

<file path=ppt/tags/tag184.xml><?xml version="1.0" encoding="utf-8"?>
<p:tagLst xmlns:p="http://schemas.openxmlformats.org/presentationml/2006/main">
  <p:tag name="AS_UNIQUEID" val="23"/>
</p:tagLst>
</file>

<file path=ppt/tags/tag185.xml><?xml version="1.0" encoding="utf-8"?>
<p:tagLst xmlns:p="http://schemas.openxmlformats.org/presentationml/2006/main">
  <p:tag name="AS_UNIQUEID" val="24"/>
</p:tagLst>
</file>

<file path=ppt/tags/tag186.xml><?xml version="1.0" encoding="utf-8"?>
<p:tagLst xmlns:p="http://schemas.openxmlformats.org/presentationml/2006/main">
  <p:tag name="AS_UNIQUEID" val="25"/>
</p:tagLst>
</file>

<file path=ppt/tags/tag187.xml><?xml version="1.0" encoding="utf-8"?>
<p:tagLst xmlns:p="http://schemas.openxmlformats.org/presentationml/2006/main">
  <p:tag name="AS_UNIQUEID" val="26"/>
</p:tagLst>
</file>

<file path=ppt/tags/tag188.xml><?xml version="1.0" encoding="utf-8"?>
<p:tagLst xmlns:p="http://schemas.openxmlformats.org/presentationml/2006/main">
  <p:tag name="AS_UNIQUEID" val="27"/>
</p:tagLst>
</file>

<file path=ppt/tags/tag189.xml><?xml version="1.0" encoding="utf-8"?>
<p:tagLst xmlns:p="http://schemas.openxmlformats.org/presentationml/2006/main">
  <p:tag name="AS_UNIQUEID" val="28"/>
</p:tagLst>
</file>

<file path=ppt/tags/tag19.xml><?xml version="1.0" encoding="utf-8"?>
<p:tagLst xmlns:p="http://schemas.openxmlformats.org/presentationml/2006/main">
  <p:tag name="AS_UNIQUEID" val="1933"/>
</p:tagLst>
</file>

<file path=ppt/tags/tag190.xml><?xml version="1.0" encoding="utf-8"?>
<p:tagLst xmlns:p="http://schemas.openxmlformats.org/presentationml/2006/main">
  <p:tag name="AS_UNIQUEID" val="29"/>
</p:tagLst>
</file>

<file path=ppt/tags/tag191.xml><?xml version="1.0" encoding="utf-8"?>
<p:tagLst xmlns:p="http://schemas.openxmlformats.org/presentationml/2006/main">
  <p:tag name="AS_UNIQUEID" val="30"/>
</p:tagLst>
</file>

<file path=ppt/tags/tag192.xml><?xml version="1.0" encoding="utf-8"?>
<p:tagLst xmlns:p="http://schemas.openxmlformats.org/presentationml/2006/main">
  <p:tag name="AS_UNIQUEID" val="31"/>
</p:tagLst>
</file>

<file path=ppt/tags/tag193.xml><?xml version="1.0" encoding="utf-8"?>
<p:tagLst xmlns:p="http://schemas.openxmlformats.org/presentationml/2006/main">
  <p:tag name="AS_UNIQUEID" val="32"/>
</p:tagLst>
</file>

<file path=ppt/tags/tag194.xml><?xml version="1.0" encoding="utf-8"?>
<p:tagLst xmlns:p="http://schemas.openxmlformats.org/presentationml/2006/main">
  <p:tag name="AS_UNIQUEID" val="33"/>
</p:tagLst>
</file>

<file path=ppt/tags/tag195.xml><?xml version="1.0" encoding="utf-8"?>
<p:tagLst xmlns:p="http://schemas.openxmlformats.org/presentationml/2006/main">
  <p:tag name="AS_UNIQUEID" val="34"/>
</p:tagLst>
</file>

<file path=ppt/tags/tag196.xml><?xml version="1.0" encoding="utf-8"?>
<p:tagLst xmlns:p="http://schemas.openxmlformats.org/presentationml/2006/main">
  <p:tag name="AS_UNIQUEID" val="35"/>
</p:tagLst>
</file>

<file path=ppt/tags/tag197.xml><?xml version="1.0" encoding="utf-8"?>
<p:tagLst xmlns:p="http://schemas.openxmlformats.org/presentationml/2006/main">
  <p:tag name="AS_UNIQUEID" val="36"/>
</p:tagLst>
</file>

<file path=ppt/tags/tag198.xml><?xml version="1.0" encoding="utf-8"?>
<p:tagLst xmlns:p="http://schemas.openxmlformats.org/presentationml/2006/main">
  <p:tag name="AS_UNIQUEID" val="37"/>
</p:tagLst>
</file>

<file path=ppt/tags/tag199.xml><?xml version="1.0" encoding="utf-8"?>
<p:tagLst xmlns:p="http://schemas.openxmlformats.org/presentationml/2006/main">
  <p:tag name="AS_UNIQUEID" val="38"/>
</p:tagLst>
</file>

<file path=ppt/tags/tag2.xml><?xml version="1.0" encoding="utf-8"?>
<p:tagLst xmlns:p="http://schemas.openxmlformats.org/presentationml/2006/main">
  <p:tag name="AS_UNIQUEID" val="1916"/>
</p:tagLst>
</file>

<file path=ppt/tags/tag20.xml><?xml version="1.0" encoding="utf-8"?>
<p:tagLst xmlns:p="http://schemas.openxmlformats.org/presentationml/2006/main">
  <p:tag name="AS_UNIQUEID" val="1934"/>
</p:tagLst>
</file>

<file path=ppt/tags/tag200.xml><?xml version="1.0" encoding="utf-8"?>
<p:tagLst xmlns:p="http://schemas.openxmlformats.org/presentationml/2006/main">
  <p:tag name="AS_UNIQUEID" val="2048"/>
</p:tagLst>
</file>

<file path=ppt/tags/tag201.xml><?xml version="1.0" encoding="utf-8"?>
<p:tagLst xmlns:p="http://schemas.openxmlformats.org/presentationml/2006/main">
  <p:tag name="AS_UNIQUEID" val="784"/>
</p:tagLst>
</file>

<file path=ppt/tags/tag202.xml><?xml version="1.0" encoding="utf-8"?>
<p:tagLst xmlns:p="http://schemas.openxmlformats.org/presentationml/2006/main">
  <p:tag name="AS_UNIQUEID" val="785"/>
</p:tagLst>
</file>

<file path=ppt/tags/tag203.xml><?xml version="1.0" encoding="utf-8"?>
<p:tagLst xmlns:p="http://schemas.openxmlformats.org/presentationml/2006/main">
  <p:tag name="AS_UNIQUEID" val="787"/>
</p:tagLst>
</file>

<file path=ppt/tags/tag204.xml><?xml version="1.0" encoding="utf-8"?>
<p:tagLst xmlns:p="http://schemas.openxmlformats.org/presentationml/2006/main">
  <p:tag name="AS_UNIQUEID" val="1156"/>
</p:tagLst>
</file>

<file path=ppt/tags/tag205.xml><?xml version="1.0" encoding="utf-8"?>
<p:tagLst xmlns:p="http://schemas.openxmlformats.org/presentationml/2006/main">
  <p:tag name="AS_UNIQUEID" val="1157"/>
</p:tagLst>
</file>

<file path=ppt/tags/tag206.xml><?xml version="1.0" encoding="utf-8"?>
<p:tagLst xmlns:p="http://schemas.openxmlformats.org/presentationml/2006/main">
  <p:tag name="AS_UNIQUEID" val="1233"/>
</p:tagLst>
</file>

<file path=ppt/tags/tag207.xml><?xml version="1.0" encoding="utf-8"?>
<p:tagLst xmlns:p="http://schemas.openxmlformats.org/presentationml/2006/main">
  <p:tag name="AS_UNIQUEID" val="384"/>
</p:tagLst>
</file>

<file path=ppt/tags/tag208.xml><?xml version="1.0" encoding="utf-8"?>
<p:tagLst xmlns:p="http://schemas.openxmlformats.org/presentationml/2006/main">
  <p:tag name="AS_UNIQUEID" val="385"/>
</p:tagLst>
</file>

<file path=ppt/tags/tag209.xml><?xml version="1.0" encoding="utf-8"?>
<p:tagLst xmlns:p="http://schemas.openxmlformats.org/presentationml/2006/main">
  <p:tag name="AS_UNIQUEID" val="386"/>
</p:tagLst>
</file>

<file path=ppt/tags/tag21.xml><?xml version="1.0" encoding="utf-8"?>
<p:tagLst xmlns:p="http://schemas.openxmlformats.org/presentationml/2006/main">
  <p:tag name="AS_UNIQUEID" val="1935"/>
</p:tagLst>
</file>

<file path=ppt/tags/tag210.xml><?xml version="1.0" encoding="utf-8"?>
<p:tagLst xmlns:p="http://schemas.openxmlformats.org/presentationml/2006/main">
  <p:tag name="AS_UNIQUEID" val="390"/>
</p:tagLst>
</file>

<file path=ppt/tags/tag211.xml><?xml version="1.0" encoding="utf-8"?>
<p:tagLst xmlns:p="http://schemas.openxmlformats.org/presentationml/2006/main">
  <p:tag name="AS_UNIQUEID" val="370"/>
</p:tagLst>
</file>

<file path=ppt/tags/tag212.xml><?xml version="1.0" encoding="utf-8"?>
<p:tagLst xmlns:p="http://schemas.openxmlformats.org/presentationml/2006/main">
  <p:tag name="AS_UNIQUEID" val="371"/>
</p:tagLst>
</file>

<file path=ppt/tags/tag213.xml><?xml version="1.0" encoding="utf-8"?>
<p:tagLst xmlns:p="http://schemas.openxmlformats.org/presentationml/2006/main">
  <p:tag name="AS_UNIQUEID" val="372"/>
</p:tagLst>
</file>

<file path=ppt/tags/tag214.xml><?xml version="1.0" encoding="utf-8"?>
<p:tagLst xmlns:p="http://schemas.openxmlformats.org/presentationml/2006/main">
  <p:tag name="AS_UNIQUEID" val="373"/>
</p:tagLst>
</file>

<file path=ppt/tags/tag215.xml><?xml version="1.0" encoding="utf-8"?>
<p:tagLst xmlns:p="http://schemas.openxmlformats.org/presentationml/2006/main">
  <p:tag name="AS_UNIQUEID" val="374"/>
</p:tagLst>
</file>

<file path=ppt/tags/tag216.xml><?xml version="1.0" encoding="utf-8"?>
<p:tagLst xmlns:p="http://schemas.openxmlformats.org/presentationml/2006/main">
  <p:tag name="AS_UNIQUEID" val="375"/>
</p:tagLst>
</file>

<file path=ppt/tags/tag217.xml><?xml version="1.0" encoding="utf-8"?>
<p:tagLst xmlns:p="http://schemas.openxmlformats.org/presentationml/2006/main">
  <p:tag name="AS_UNIQUEID" val="376"/>
</p:tagLst>
</file>

<file path=ppt/tags/tag218.xml><?xml version="1.0" encoding="utf-8"?>
<p:tagLst xmlns:p="http://schemas.openxmlformats.org/presentationml/2006/main">
  <p:tag name="AS_UNIQUEID" val="377"/>
</p:tagLst>
</file>

<file path=ppt/tags/tag219.xml><?xml version="1.0" encoding="utf-8"?>
<p:tagLst xmlns:p="http://schemas.openxmlformats.org/presentationml/2006/main">
  <p:tag name="AS_UNIQUEID" val="378"/>
</p:tagLst>
</file>

<file path=ppt/tags/tag22.xml><?xml version="1.0" encoding="utf-8"?>
<p:tagLst xmlns:p="http://schemas.openxmlformats.org/presentationml/2006/main">
  <p:tag name="AS_UNIQUEID" val="1936"/>
</p:tagLst>
</file>

<file path=ppt/tags/tag220.xml><?xml version="1.0" encoding="utf-8"?>
<p:tagLst xmlns:p="http://schemas.openxmlformats.org/presentationml/2006/main">
  <p:tag name="AS_UNIQUEID" val="379"/>
</p:tagLst>
</file>

<file path=ppt/tags/tag221.xml><?xml version="1.0" encoding="utf-8"?>
<p:tagLst xmlns:p="http://schemas.openxmlformats.org/presentationml/2006/main">
  <p:tag name="AS_UNIQUEID" val="380"/>
</p:tagLst>
</file>

<file path=ppt/tags/tag222.xml><?xml version="1.0" encoding="utf-8"?>
<p:tagLst xmlns:p="http://schemas.openxmlformats.org/presentationml/2006/main">
  <p:tag name="AS_UNIQUEID" val="381"/>
</p:tagLst>
</file>

<file path=ppt/tags/tag223.xml><?xml version="1.0" encoding="utf-8"?>
<p:tagLst xmlns:p="http://schemas.openxmlformats.org/presentationml/2006/main">
  <p:tag name="AS_UNIQUEID" val="382"/>
</p:tagLst>
</file>

<file path=ppt/tags/tag224.xml><?xml version="1.0" encoding="utf-8"?>
<p:tagLst xmlns:p="http://schemas.openxmlformats.org/presentationml/2006/main">
  <p:tag name="AS_UNIQUEID" val="383"/>
</p:tagLst>
</file>

<file path=ppt/tags/tag225.xml><?xml version="1.0" encoding="utf-8"?>
<p:tagLst xmlns:p="http://schemas.openxmlformats.org/presentationml/2006/main">
  <p:tag name="AS_UNIQUEID" val="1234"/>
</p:tagLst>
</file>

<file path=ppt/tags/tag226.xml><?xml version="1.0" encoding="utf-8"?>
<p:tagLst xmlns:p="http://schemas.openxmlformats.org/presentationml/2006/main">
  <p:tag name="AS_UNIQUEID" val="387"/>
</p:tagLst>
</file>

<file path=ppt/tags/tag227.xml><?xml version="1.0" encoding="utf-8"?>
<p:tagLst xmlns:p="http://schemas.openxmlformats.org/presentationml/2006/main">
  <p:tag name="AS_UNIQUEID" val="388"/>
</p:tagLst>
</file>

<file path=ppt/tags/tag228.xml><?xml version="1.0" encoding="utf-8"?>
<p:tagLst xmlns:p="http://schemas.openxmlformats.org/presentationml/2006/main">
  <p:tag name="AS_UNIQUEID" val="389"/>
</p:tagLst>
</file>

<file path=ppt/tags/tag229.xml><?xml version="1.0" encoding="utf-8"?>
<p:tagLst xmlns:p="http://schemas.openxmlformats.org/presentationml/2006/main">
  <p:tag name="AS_UNIQUEID" val="391"/>
</p:tagLst>
</file>

<file path=ppt/tags/tag23.xml><?xml version="1.0" encoding="utf-8"?>
<p:tagLst xmlns:p="http://schemas.openxmlformats.org/presentationml/2006/main">
  <p:tag name="AS_UNIQUEID" val="1937"/>
</p:tagLst>
</file>

<file path=ppt/tags/tag230.xml><?xml version="1.0" encoding="utf-8"?>
<p:tagLst xmlns:p="http://schemas.openxmlformats.org/presentationml/2006/main">
  <p:tag name="AS_UNIQUEID" val="392"/>
</p:tagLst>
</file>

<file path=ppt/tags/tag231.xml><?xml version="1.0" encoding="utf-8"?>
<p:tagLst xmlns:p="http://schemas.openxmlformats.org/presentationml/2006/main">
  <p:tag name="AS_UNIQUEID" val="393"/>
</p:tagLst>
</file>

<file path=ppt/tags/tag232.xml><?xml version="1.0" encoding="utf-8"?>
<p:tagLst xmlns:p="http://schemas.openxmlformats.org/presentationml/2006/main">
  <p:tag name="AS_UNIQUEID" val="394"/>
</p:tagLst>
</file>

<file path=ppt/tags/tag233.xml><?xml version="1.0" encoding="utf-8"?>
<p:tagLst xmlns:p="http://schemas.openxmlformats.org/presentationml/2006/main">
  <p:tag name="AS_UNIQUEID" val="395"/>
</p:tagLst>
</file>

<file path=ppt/tags/tag234.xml><?xml version="1.0" encoding="utf-8"?>
<p:tagLst xmlns:p="http://schemas.openxmlformats.org/presentationml/2006/main">
  <p:tag name="AS_UNIQUEID" val="396"/>
</p:tagLst>
</file>

<file path=ppt/tags/tag235.xml><?xml version="1.0" encoding="utf-8"?>
<p:tagLst xmlns:p="http://schemas.openxmlformats.org/presentationml/2006/main">
  <p:tag name="AS_UNIQUEID" val="397"/>
</p:tagLst>
</file>

<file path=ppt/tags/tag236.xml><?xml version="1.0" encoding="utf-8"?>
<p:tagLst xmlns:p="http://schemas.openxmlformats.org/presentationml/2006/main">
  <p:tag name="AS_UNIQUEID" val="417"/>
</p:tagLst>
</file>

<file path=ppt/tags/tag237.xml><?xml version="1.0" encoding="utf-8"?>
<p:tagLst xmlns:p="http://schemas.openxmlformats.org/presentationml/2006/main">
  <p:tag name="AS_UNIQUEID" val="457"/>
</p:tagLst>
</file>

<file path=ppt/tags/tag238.xml><?xml version="1.0" encoding="utf-8"?>
<p:tagLst xmlns:p="http://schemas.openxmlformats.org/presentationml/2006/main">
  <p:tag name="AS_UNIQUEID" val="1235"/>
</p:tagLst>
</file>

<file path=ppt/tags/tag239.xml><?xml version="1.0" encoding="utf-8"?>
<p:tagLst xmlns:p="http://schemas.openxmlformats.org/presentationml/2006/main">
  <p:tag name="AS_UNIQUEID" val="416"/>
</p:tagLst>
</file>

<file path=ppt/tags/tag24.xml><?xml version="1.0" encoding="utf-8"?>
<p:tagLst xmlns:p="http://schemas.openxmlformats.org/presentationml/2006/main">
  <p:tag name="AS_UNIQUEID" val="1938"/>
</p:tagLst>
</file>

<file path=ppt/tags/tag240.xml><?xml version="1.0" encoding="utf-8"?>
<p:tagLst xmlns:p="http://schemas.openxmlformats.org/presentationml/2006/main">
  <p:tag name="AS_UNIQUEID" val="1236"/>
</p:tagLst>
</file>

<file path=ppt/tags/tag241.xml><?xml version="1.0" encoding="utf-8"?>
<p:tagLst xmlns:p="http://schemas.openxmlformats.org/presentationml/2006/main">
  <p:tag name="AS_UNIQUEID" val="1237"/>
</p:tagLst>
</file>

<file path=ppt/tags/tag242.xml><?xml version="1.0" encoding="utf-8"?>
<p:tagLst xmlns:p="http://schemas.openxmlformats.org/presentationml/2006/main">
  <p:tag name="AS_UNIQUEID" val="2049"/>
</p:tagLst>
</file>

<file path=ppt/tags/tag243.xml><?xml version="1.0" encoding="utf-8"?>
<p:tagLst xmlns:p="http://schemas.openxmlformats.org/presentationml/2006/main">
  <p:tag name="AS_UNIQUEID" val="106"/>
</p:tagLst>
</file>

<file path=ppt/tags/tag244.xml><?xml version="1.0" encoding="utf-8"?>
<p:tagLst xmlns:p="http://schemas.openxmlformats.org/presentationml/2006/main">
  <p:tag name="AS_UNIQUEID" val="107"/>
</p:tagLst>
</file>

<file path=ppt/tags/tag245.xml><?xml version="1.0" encoding="utf-8"?>
<p:tagLst xmlns:p="http://schemas.openxmlformats.org/presentationml/2006/main">
  <p:tag name="AS_UNIQUEID" val="108"/>
</p:tagLst>
</file>

<file path=ppt/tags/tag246.xml><?xml version="1.0" encoding="utf-8"?>
<p:tagLst xmlns:p="http://schemas.openxmlformats.org/presentationml/2006/main">
  <p:tag name="AS_UNIQUEID" val="109"/>
</p:tagLst>
</file>

<file path=ppt/tags/tag247.xml><?xml version="1.0" encoding="utf-8"?>
<p:tagLst xmlns:p="http://schemas.openxmlformats.org/presentationml/2006/main">
  <p:tag name="AS_UNIQUEID" val="110"/>
</p:tagLst>
</file>

<file path=ppt/tags/tag248.xml><?xml version="1.0" encoding="utf-8"?>
<p:tagLst xmlns:p="http://schemas.openxmlformats.org/presentationml/2006/main">
  <p:tag name="AS_UNIQUEID" val="111"/>
</p:tagLst>
</file>

<file path=ppt/tags/tag249.xml><?xml version="1.0" encoding="utf-8"?>
<p:tagLst xmlns:p="http://schemas.openxmlformats.org/presentationml/2006/main">
  <p:tag name="AS_UNIQUEID" val="112"/>
</p:tagLst>
</file>

<file path=ppt/tags/tag25.xml><?xml version="1.0" encoding="utf-8"?>
<p:tagLst xmlns:p="http://schemas.openxmlformats.org/presentationml/2006/main">
  <p:tag name="AS_UNIQUEID" val="1939"/>
</p:tagLst>
</file>

<file path=ppt/tags/tag250.xml><?xml version="1.0" encoding="utf-8"?>
<p:tagLst xmlns:p="http://schemas.openxmlformats.org/presentationml/2006/main">
  <p:tag name="AS_UNIQUEID" val="113"/>
</p:tagLst>
</file>

<file path=ppt/tags/tag251.xml><?xml version="1.0" encoding="utf-8"?>
<p:tagLst xmlns:p="http://schemas.openxmlformats.org/presentationml/2006/main">
  <p:tag name="AS_UNIQUEID" val="114"/>
</p:tagLst>
</file>

<file path=ppt/tags/tag252.xml><?xml version="1.0" encoding="utf-8"?>
<p:tagLst xmlns:p="http://schemas.openxmlformats.org/presentationml/2006/main">
  <p:tag name="AS_UNIQUEID" val="115"/>
</p:tagLst>
</file>

<file path=ppt/tags/tag253.xml><?xml version="1.0" encoding="utf-8"?>
<p:tagLst xmlns:p="http://schemas.openxmlformats.org/presentationml/2006/main">
  <p:tag name="AS_UNIQUEID" val="116"/>
</p:tagLst>
</file>

<file path=ppt/tags/tag254.xml><?xml version="1.0" encoding="utf-8"?>
<p:tagLst xmlns:p="http://schemas.openxmlformats.org/presentationml/2006/main">
  <p:tag name="AS_UNIQUEID" val="117"/>
</p:tagLst>
</file>

<file path=ppt/tags/tag255.xml><?xml version="1.0" encoding="utf-8"?>
<p:tagLst xmlns:p="http://schemas.openxmlformats.org/presentationml/2006/main">
  <p:tag name="AS_UNIQUEID" val="118"/>
</p:tagLst>
</file>

<file path=ppt/tags/tag256.xml><?xml version="1.0" encoding="utf-8"?>
<p:tagLst xmlns:p="http://schemas.openxmlformats.org/presentationml/2006/main">
  <p:tag name="AS_UNIQUEID" val="119"/>
</p:tagLst>
</file>

<file path=ppt/tags/tag257.xml><?xml version="1.0" encoding="utf-8"?>
<p:tagLst xmlns:p="http://schemas.openxmlformats.org/presentationml/2006/main">
  <p:tag name="AS_UNIQUEID" val="120"/>
</p:tagLst>
</file>

<file path=ppt/tags/tag258.xml><?xml version="1.0" encoding="utf-8"?>
<p:tagLst xmlns:p="http://schemas.openxmlformats.org/presentationml/2006/main">
  <p:tag name="AS_UNIQUEID" val="121"/>
</p:tagLst>
</file>

<file path=ppt/tags/tag259.xml><?xml version="1.0" encoding="utf-8"?>
<p:tagLst xmlns:p="http://schemas.openxmlformats.org/presentationml/2006/main">
  <p:tag name="AS_UNIQUEID" val="122"/>
</p:tagLst>
</file>

<file path=ppt/tags/tag26.xml><?xml version="1.0" encoding="utf-8"?>
<p:tagLst xmlns:p="http://schemas.openxmlformats.org/presentationml/2006/main">
  <p:tag name="AS_UNIQUEID" val="1940"/>
</p:tagLst>
</file>

<file path=ppt/tags/tag260.xml><?xml version="1.0" encoding="utf-8"?>
<p:tagLst xmlns:p="http://schemas.openxmlformats.org/presentationml/2006/main">
  <p:tag name="AS_UNIQUEID" val="123"/>
</p:tagLst>
</file>

<file path=ppt/tags/tag261.xml><?xml version="1.0" encoding="utf-8"?>
<p:tagLst xmlns:p="http://schemas.openxmlformats.org/presentationml/2006/main">
  <p:tag name="AS_UNIQUEID" val="124"/>
</p:tagLst>
</file>

<file path=ppt/tags/tag262.xml><?xml version="1.0" encoding="utf-8"?>
<p:tagLst xmlns:p="http://schemas.openxmlformats.org/presentationml/2006/main">
  <p:tag name="AS_UNIQUEID" val="125"/>
</p:tagLst>
</file>

<file path=ppt/tags/tag263.xml><?xml version="1.0" encoding="utf-8"?>
<p:tagLst xmlns:p="http://schemas.openxmlformats.org/presentationml/2006/main">
  <p:tag name="AS_UNIQUEID" val="126"/>
</p:tagLst>
</file>

<file path=ppt/tags/tag264.xml><?xml version="1.0" encoding="utf-8"?>
<p:tagLst xmlns:p="http://schemas.openxmlformats.org/presentationml/2006/main">
  <p:tag name="AS_UNIQUEID" val="127"/>
</p:tagLst>
</file>

<file path=ppt/tags/tag265.xml><?xml version="1.0" encoding="utf-8"?>
<p:tagLst xmlns:p="http://schemas.openxmlformats.org/presentationml/2006/main">
  <p:tag name="AS_UNIQUEID" val="128"/>
</p:tagLst>
</file>

<file path=ppt/tags/tag266.xml><?xml version="1.0" encoding="utf-8"?>
<p:tagLst xmlns:p="http://schemas.openxmlformats.org/presentationml/2006/main">
  <p:tag name="AS_UNIQUEID" val="129"/>
</p:tagLst>
</file>

<file path=ppt/tags/tag267.xml><?xml version="1.0" encoding="utf-8"?>
<p:tagLst xmlns:p="http://schemas.openxmlformats.org/presentationml/2006/main">
  <p:tag name="AS_UNIQUEID" val="130"/>
</p:tagLst>
</file>

<file path=ppt/tags/tag268.xml><?xml version="1.0" encoding="utf-8"?>
<p:tagLst xmlns:p="http://schemas.openxmlformats.org/presentationml/2006/main">
  <p:tag name="AS_UNIQUEID" val="131"/>
</p:tagLst>
</file>

<file path=ppt/tags/tag269.xml><?xml version="1.0" encoding="utf-8"?>
<p:tagLst xmlns:p="http://schemas.openxmlformats.org/presentationml/2006/main">
  <p:tag name="AS_UNIQUEID" val="132"/>
</p:tagLst>
</file>

<file path=ppt/tags/tag27.xml><?xml version="1.0" encoding="utf-8"?>
<p:tagLst xmlns:p="http://schemas.openxmlformats.org/presentationml/2006/main">
  <p:tag name="AS_UNIQUEID" val="1941"/>
</p:tagLst>
</file>

<file path=ppt/tags/tag270.xml><?xml version="1.0" encoding="utf-8"?>
<p:tagLst xmlns:p="http://schemas.openxmlformats.org/presentationml/2006/main">
  <p:tag name="AS_UNIQUEID" val="2050"/>
</p:tagLst>
</file>

<file path=ppt/tags/tag271.xml><?xml version="1.0" encoding="utf-8"?>
<p:tagLst xmlns:p="http://schemas.openxmlformats.org/presentationml/2006/main">
  <p:tag name="AS_UNIQUEID" val="2051"/>
</p:tagLst>
</file>

<file path=ppt/tags/tag272.xml><?xml version="1.0" encoding="utf-8"?>
<p:tagLst xmlns:p="http://schemas.openxmlformats.org/presentationml/2006/main">
  <p:tag name="AS_UNIQUEID" val="2052"/>
</p:tagLst>
</file>

<file path=ppt/tags/tag273.xml><?xml version="1.0" encoding="utf-8"?>
<p:tagLst xmlns:p="http://schemas.openxmlformats.org/presentationml/2006/main">
  <p:tag name="AS_UNIQUEID" val="2053"/>
</p:tagLst>
</file>

<file path=ppt/tags/tag274.xml><?xml version="1.0" encoding="utf-8"?>
<p:tagLst xmlns:p="http://schemas.openxmlformats.org/presentationml/2006/main">
  <p:tag name="AS_UNIQUEID" val="2054"/>
</p:tagLst>
</file>

<file path=ppt/tags/tag275.xml><?xml version="1.0" encoding="utf-8"?>
<p:tagLst xmlns:p="http://schemas.openxmlformats.org/presentationml/2006/main">
  <p:tag name="AS_UNIQUEID" val="2055"/>
</p:tagLst>
</file>

<file path=ppt/tags/tag276.xml><?xml version="1.0" encoding="utf-8"?>
<p:tagLst xmlns:p="http://schemas.openxmlformats.org/presentationml/2006/main">
  <p:tag name="AS_UNIQUEID" val="2056"/>
</p:tagLst>
</file>

<file path=ppt/tags/tag277.xml><?xml version="1.0" encoding="utf-8"?>
<p:tagLst xmlns:p="http://schemas.openxmlformats.org/presentationml/2006/main">
  <p:tag name="AS_UNIQUEID" val="2057"/>
</p:tagLst>
</file>

<file path=ppt/tags/tag278.xml><?xml version="1.0" encoding="utf-8"?>
<p:tagLst xmlns:p="http://schemas.openxmlformats.org/presentationml/2006/main">
  <p:tag name="AS_UNIQUEID" val="2058"/>
</p:tagLst>
</file>

<file path=ppt/tags/tag279.xml><?xml version="1.0" encoding="utf-8"?>
<p:tagLst xmlns:p="http://schemas.openxmlformats.org/presentationml/2006/main">
  <p:tag name="AS_UNIQUEID" val="2059"/>
</p:tagLst>
</file>

<file path=ppt/tags/tag28.xml><?xml version="1.0" encoding="utf-8"?>
<p:tagLst xmlns:p="http://schemas.openxmlformats.org/presentationml/2006/main">
  <p:tag name="AS_UNIQUEID" val="1942"/>
</p:tagLst>
</file>

<file path=ppt/tags/tag280.xml><?xml version="1.0" encoding="utf-8"?>
<p:tagLst xmlns:p="http://schemas.openxmlformats.org/presentationml/2006/main">
  <p:tag name="AS_UNIQUEID" val="2060"/>
</p:tagLst>
</file>

<file path=ppt/tags/tag281.xml><?xml version="1.0" encoding="utf-8"?>
<p:tagLst xmlns:p="http://schemas.openxmlformats.org/presentationml/2006/main">
  <p:tag name="AS_UNIQUEID" val="2061"/>
</p:tagLst>
</file>

<file path=ppt/tags/tag282.xml><?xml version="1.0" encoding="utf-8"?>
<p:tagLst xmlns:p="http://schemas.openxmlformats.org/presentationml/2006/main">
  <p:tag name="AS_UNIQUEID" val="2062"/>
</p:tagLst>
</file>

<file path=ppt/tags/tag283.xml><?xml version="1.0" encoding="utf-8"?>
<p:tagLst xmlns:p="http://schemas.openxmlformats.org/presentationml/2006/main">
  <p:tag name="AS_UNIQUEID" val="2063"/>
</p:tagLst>
</file>

<file path=ppt/tags/tag284.xml><?xml version="1.0" encoding="utf-8"?>
<p:tagLst xmlns:p="http://schemas.openxmlformats.org/presentationml/2006/main">
  <p:tag name="AS_UNIQUEID" val="1156"/>
</p:tagLst>
</file>

<file path=ppt/tags/tag285.xml><?xml version="1.0" encoding="utf-8"?>
<p:tagLst xmlns:p="http://schemas.openxmlformats.org/presentationml/2006/main">
  <p:tag name="AS_UNIQUEID" val="1157"/>
</p:tagLst>
</file>

<file path=ppt/tags/tag286.xml><?xml version="1.0" encoding="utf-8"?>
<p:tagLst xmlns:p="http://schemas.openxmlformats.org/presentationml/2006/main">
  <p:tag name="AS_UNIQUEID" val="2064"/>
</p:tagLst>
</file>

<file path=ppt/tags/tag287.xml><?xml version="1.0" encoding="utf-8"?>
<p:tagLst xmlns:p="http://schemas.openxmlformats.org/presentationml/2006/main">
  <p:tag name="AS_UNIQUEID" val="2065"/>
</p:tagLst>
</file>

<file path=ppt/tags/tag288.xml><?xml version="1.0" encoding="utf-8"?>
<p:tagLst xmlns:p="http://schemas.openxmlformats.org/presentationml/2006/main">
  <p:tag name="AS_UNIQUEID" val="2066"/>
</p:tagLst>
</file>

<file path=ppt/tags/tag289.xml><?xml version="1.0" encoding="utf-8"?>
<p:tagLst xmlns:p="http://schemas.openxmlformats.org/presentationml/2006/main">
  <p:tag name="AS_UNIQUEID" val="2067"/>
</p:tagLst>
</file>

<file path=ppt/tags/tag29.xml><?xml version="1.0" encoding="utf-8"?>
<p:tagLst xmlns:p="http://schemas.openxmlformats.org/presentationml/2006/main">
  <p:tag name="AS_UNIQUEID" val="1943"/>
</p:tagLst>
</file>

<file path=ppt/tags/tag290.xml><?xml version="1.0" encoding="utf-8"?>
<p:tagLst xmlns:p="http://schemas.openxmlformats.org/presentationml/2006/main">
  <p:tag name="AS_UNIQUEID" val="2068"/>
</p:tagLst>
</file>

<file path=ppt/tags/tag291.xml><?xml version="1.0" encoding="utf-8"?>
<p:tagLst xmlns:p="http://schemas.openxmlformats.org/presentationml/2006/main">
  <p:tag name="AS_UNIQUEID" val="2069"/>
</p:tagLst>
</file>

<file path=ppt/tags/tag292.xml><?xml version="1.0" encoding="utf-8"?>
<p:tagLst xmlns:p="http://schemas.openxmlformats.org/presentationml/2006/main">
  <p:tag name="AS_UNIQUEID" val="2070"/>
</p:tagLst>
</file>

<file path=ppt/tags/tag293.xml><?xml version="1.0" encoding="utf-8"?>
<p:tagLst xmlns:p="http://schemas.openxmlformats.org/presentationml/2006/main">
  <p:tag name="AS_UNIQUEID" val="2071"/>
</p:tagLst>
</file>

<file path=ppt/tags/tag294.xml><?xml version="1.0" encoding="utf-8"?>
<p:tagLst xmlns:p="http://schemas.openxmlformats.org/presentationml/2006/main">
  <p:tag name="AS_UNIQUEID" val="2072"/>
</p:tagLst>
</file>

<file path=ppt/tags/tag295.xml><?xml version="1.0" encoding="utf-8"?>
<p:tagLst xmlns:p="http://schemas.openxmlformats.org/presentationml/2006/main">
  <p:tag name="AS_UNIQUEID" val="2073"/>
</p:tagLst>
</file>

<file path=ppt/tags/tag296.xml><?xml version="1.0" encoding="utf-8"?>
<p:tagLst xmlns:p="http://schemas.openxmlformats.org/presentationml/2006/main">
  <p:tag name="AS_UNIQUEID" val="2074"/>
</p:tagLst>
</file>

<file path=ppt/tags/tag297.xml><?xml version="1.0" encoding="utf-8"?>
<p:tagLst xmlns:p="http://schemas.openxmlformats.org/presentationml/2006/main">
  <p:tag name="AS_UNIQUEID" val="1156"/>
</p:tagLst>
</file>

<file path=ppt/tags/tag298.xml><?xml version="1.0" encoding="utf-8"?>
<p:tagLst xmlns:p="http://schemas.openxmlformats.org/presentationml/2006/main">
  <p:tag name="AS_UNIQUEID" val="1157"/>
</p:tagLst>
</file>

<file path=ppt/tags/tag299.xml><?xml version="1.0" encoding="utf-8"?>
<p:tagLst xmlns:p="http://schemas.openxmlformats.org/presentationml/2006/main">
  <p:tag name="AS_UNIQUEID" val="2075"/>
</p:tagLst>
</file>

<file path=ppt/tags/tag3.xml><?xml version="1.0" encoding="utf-8"?>
<p:tagLst xmlns:p="http://schemas.openxmlformats.org/presentationml/2006/main">
  <p:tag name="AS_UNIQUEID" val="1917"/>
</p:tagLst>
</file>

<file path=ppt/tags/tag30.xml><?xml version="1.0" encoding="utf-8"?>
<p:tagLst xmlns:p="http://schemas.openxmlformats.org/presentationml/2006/main">
  <p:tag name="AS_UNIQUEID" val="1944"/>
</p:tagLst>
</file>

<file path=ppt/tags/tag300.xml><?xml version="1.0" encoding="utf-8"?>
<p:tagLst xmlns:p="http://schemas.openxmlformats.org/presentationml/2006/main">
  <p:tag name="AS_UNIQUEID" val="2076"/>
</p:tagLst>
</file>

<file path=ppt/tags/tag301.xml><?xml version="1.0" encoding="utf-8"?>
<p:tagLst xmlns:p="http://schemas.openxmlformats.org/presentationml/2006/main">
  <p:tag name="AS_UNIQUEID" val="2077"/>
</p:tagLst>
</file>

<file path=ppt/tags/tag302.xml><?xml version="1.0" encoding="utf-8"?>
<p:tagLst xmlns:p="http://schemas.openxmlformats.org/presentationml/2006/main">
  <p:tag name="AS_UNIQUEID" val="2078"/>
</p:tagLst>
</file>

<file path=ppt/tags/tag303.xml><?xml version="1.0" encoding="utf-8"?>
<p:tagLst xmlns:p="http://schemas.openxmlformats.org/presentationml/2006/main">
  <p:tag name="AS_UNIQUEID" val="2079"/>
</p:tagLst>
</file>

<file path=ppt/tags/tag304.xml><?xml version="1.0" encoding="utf-8"?>
<p:tagLst xmlns:p="http://schemas.openxmlformats.org/presentationml/2006/main">
  <p:tag name="AS_UNIQUEID" val="2080"/>
</p:tagLst>
</file>

<file path=ppt/tags/tag305.xml><?xml version="1.0" encoding="utf-8"?>
<p:tagLst xmlns:p="http://schemas.openxmlformats.org/presentationml/2006/main">
  <p:tag name="AS_UNIQUEID" val="2081"/>
</p:tagLst>
</file>

<file path=ppt/tags/tag306.xml><?xml version="1.0" encoding="utf-8"?>
<p:tagLst xmlns:p="http://schemas.openxmlformats.org/presentationml/2006/main">
  <p:tag name="AS_UNIQUEID" val="2082"/>
</p:tagLst>
</file>

<file path=ppt/tags/tag307.xml><?xml version="1.0" encoding="utf-8"?>
<p:tagLst xmlns:p="http://schemas.openxmlformats.org/presentationml/2006/main">
  <p:tag name="AS_UNIQUEID" val="2083"/>
</p:tagLst>
</file>

<file path=ppt/tags/tag308.xml><?xml version="1.0" encoding="utf-8"?>
<p:tagLst xmlns:p="http://schemas.openxmlformats.org/presentationml/2006/main">
  <p:tag name="AS_UNIQUEID" val="2084"/>
</p:tagLst>
</file>

<file path=ppt/tags/tag309.xml><?xml version="1.0" encoding="utf-8"?>
<p:tagLst xmlns:p="http://schemas.openxmlformats.org/presentationml/2006/main">
  <p:tag name="AS_UNIQUEID" val="2085"/>
</p:tagLst>
</file>

<file path=ppt/tags/tag31.xml><?xml version="1.0" encoding="utf-8"?>
<p:tagLst xmlns:p="http://schemas.openxmlformats.org/presentationml/2006/main">
  <p:tag name="AS_UNIQUEID" val="1945"/>
</p:tagLst>
</file>

<file path=ppt/tags/tag310.xml><?xml version="1.0" encoding="utf-8"?>
<p:tagLst xmlns:p="http://schemas.openxmlformats.org/presentationml/2006/main">
  <p:tag name="AS_UNIQUEID" val="2086"/>
</p:tagLst>
</file>

<file path=ppt/tags/tag311.xml><?xml version="1.0" encoding="utf-8"?>
<p:tagLst xmlns:p="http://schemas.openxmlformats.org/presentationml/2006/main">
  <p:tag name="AS_UNIQUEID" val="2087"/>
</p:tagLst>
</file>

<file path=ppt/tags/tag312.xml><?xml version="1.0" encoding="utf-8"?>
<p:tagLst xmlns:p="http://schemas.openxmlformats.org/presentationml/2006/main">
  <p:tag name="AS_UNIQUEID" val="2088"/>
</p:tagLst>
</file>

<file path=ppt/tags/tag313.xml><?xml version="1.0" encoding="utf-8"?>
<p:tagLst xmlns:p="http://schemas.openxmlformats.org/presentationml/2006/main">
  <p:tag name="AS_UNIQUEID" val="2089"/>
</p:tagLst>
</file>

<file path=ppt/tags/tag314.xml><?xml version="1.0" encoding="utf-8"?>
<p:tagLst xmlns:p="http://schemas.openxmlformats.org/presentationml/2006/main">
  <p:tag name="AS_UNIQUEID" val="2090"/>
</p:tagLst>
</file>

<file path=ppt/tags/tag315.xml><?xml version="1.0" encoding="utf-8"?>
<p:tagLst xmlns:p="http://schemas.openxmlformats.org/presentationml/2006/main">
  <p:tag name="AS_UNIQUEID" val="2091"/>
</p:tagLst>
</file>

<file path=ppt/tags/tag316.xml><?xml version="1.0" encoding="utf-8"?>
<p:tagLst xmlns:p="http://schemas.openxmlformats.org/presentationml/2006/main">
  <p:tag name="AS_UNIQUEID" val="2092"/>
</p:tagLst>
</file>

<file path=ppt/tags/tag317.xml><?xml version="1.0" encoding="utf-8"?>
<p:tagLst xmlns:p="http://schemas.openxmlformats.org/presentationml/2006/main">
  <p:tag name="AS_UNIQUEID" val="2093"/>
</p:tagLst>
</file>

<file path=ppt/tags/tag318.xml><?xml version="1.0" encoding="utf-8"?>
<p:tagLst xmlns:p="http://schemas.openxmlformats.org/presentationml/2006/main">
  <p:tag name="AS_UNIQUEID" val="1156"/>
</p:tagLst>
</file>

<file path=ppt/tags/tag319.xml><?xml version="1.0" encoding="utf-8"?>
<p:tagLst xmlns:p="http://schemas.openxmlformats.org/presentationml/2006/main">
  <p:tag name="AS_UNIQUEID" val="1157"/>
</p:tagLst>
</file>

<file path=ppt/tags/tag32.xml><?xml version="1.0" encoding="utf-8"?>
<p:tagLst xmlns:p="http://schemas.openxmlformats.org/presentationml/2006/main">
  <p:tag name="AS_UNIQUEID" val="1946"/>
</p:tagLst>
</file>

<file path=ppt/tags/tag320.xml><?xml version="1.0" encoding="utf-8"?>
<p:tagLst xmlns:p="http://schemas.openxmlformats.org/presentationml/2006/main">
  <p:tag name="AS_UNIQUEID" val="2094"/>
</p:tagLst>
</file>

<file path=ppt/tags/tag321.xml><?xml version="1.0" encoding="utf-8"?>
<p:tagLst xmlns:p="http://schemas.openxmlformats.org/presentationml/2006/main">
  <p:tag name="AS_UNIQUEID" val="1250"/>
</p:tagLst>
</file>

<file path=ppt/tags/tag322.xml><?xml version="1.0" encoding="utf-8"?>
<p:tagLst xmlns:p="http://schemas.openxmlformats.org/presentationml/2006/main">
  <p:tag name="AS_UNIQUEID" val="1251"/>
</p:tagLst>
</file>

<file path=ppt/tags/tag323.xml><?xml version="1.0" encoding="utf-8"?>
<p:tagLst xmlns:p="http://schemas.openxmlformats.org/presentationml/2006/main">
  <p:tag name="AS_UNIQUEID" val="1252"/>
</p:tagLst>
</file>

<file path=ppt/tags/tag324.xml><?xml version="1.0" encoding="utf-8"?>
<p:tagLst xmlns:p="http://schemas.openxmlformats.org/presentationml/2006/main">
  <p:tag name="AS_UNIQUEID" val="1253"/>
</p:tagLst>
</file>

<file path=ppt/tags/tag325.xml><?xml version="1.0" encoding="utf-8"?>
<p:tagLst xmlns:p="http://schemas.openxmlformats.org/presentationml/2006/main">
  <p:tag name="AS_UNIQUEID" val="1254"/>
</p:tagLst>
</file>

<file path=ppt/tags/tag326.xml><?xml version="1.0" encoding="utf-8"?>
<p:tagLst xmlns:p="http://schemas.openxmlformats.org/presentationml/2006/main">
  <p:tag name="AS_UNIQUEID" val="1255"/>
</p:tagLst>
</file>

<file path=ppt/tags/tag327.xml><?xml version="1.0" encoding="utf-8"?>
<p:tagLst xmlns:p="http://schemas.openxmlformats.org/presentationml/2006/main">
  <p:tag name="AS_UNIQUEID" val="1256"/>
</p:tagLst>
</file>

<file path=ppt/tags/tag328.xml><?xml version="1.0" encoding="utf-8"?>
<p:tagLst xmlns:p="http://schemas.openxmlformats.org/presentationml/2006/main">
  <p:tag name="AS_UNIQUEID" val="1257"/>
</p:tagLst>
</file>

<file path=ppt/tags/tag329.xml><?xml version="1.0" encoding="utf-8"?>
<p:tagLst xmlns:p="http://schemas.openxmlformats.org/presentationml/2006/main">
  <p:tag name="AS_UNIQUEID" val="1258"/>
</p:tagLst>
</file>

<file path=ppt/tags/tag33.xml><?xml version="1.0" encoding="utf-8"?>
<p:tagLst xmlns:p="http://schemas.openxmlformats.org/presentationml/2006/main">
  <p:tag name="AS_UNIQUEID" val="1947"/>
</p:tagLst>
</file>

<file path=ppt/tags/tag330.xml><?xml version="1.0" encoding="utf-8"?>
<p:tagLst xmlns:p="http://schemas.openxmlformats.org/presentationml/2006/main">
  <p:tag name="AS_UNIQUEID" val="1259"/>
</p:tagLst>
</file>

<file path=ppt/tags/tag331.xml><?xml version="1.0" encoding="utf-8"?>
<p:tagLst xmlns:p="http://schemas.openxmlformats.org/presentationml/2006/main">
  <p:tag name="AS_UNIQUEID" val="1260"/>
</p:tagLst>
</file>

<file path=ppt/tags/tag332.xml><?xml version="1.0" encoding="utf-8"?>
<p:tagLst xmlns:p="http://schemas.openxmlformats.org/presentationml/2006/main">
  <p:tag name="AS_UNIQUEID" val="1261"/>
</p:tagLst>
</file>

<file path=ppt/tags/tag333.xml><?xml version="1.0" encoding="utf-8"?>
<p:tagLst xmlns:p="http://schemas.openxmlformats.org/presentationml/2006/main">
  <p:tag name="AS_UNIQUEID" val="1262"/>
</p:tagLst>
</file>

<file path=ppt/tags/tag334.xml><?xml version="1.0" encoding="utf-8"?>
<p:tagLst xmlns:p="http://schemas.openxmlformats.org/presentationml/2006/main">
  <p:tag name="AS_UNIQUEID" val="1263"/>
</p:tagLst>
</file>

<file path=ppt/tags/tag335.xml><?xml version="1.0" encoding="utf-8"?>
<p:tagLst xmlns:p="http://schemas.openxmlformats.org/presentationml/2006/main">
  <p:tag name="AS_UNIQUEID" val="1264"/>
</p:tagLst>
</file>

<file path=ppt/tags/tag336.xml><?xml version="1.0" encoding="utf-8"?>
<p:tagLst xmlns:p="http://schemas.openxmlformats.org/presentationml/2006/main">
  <p:tag name="AS_UNIQUEID" val="1265"/>
</p:tagLst>
</file>

<file path=ppt/tags/tag337.xml><?xml version="1.0" encoding="utf-8"?>
<p:tagLst xmlns:p="http://schemas.openxmlformats.org/presentationml/2006/main">
  <p:tag name="AS_UNIQUEID" val="1266"/>
</p:tagLst>
</file>

<file path=ppt/tags/tag338.xml><?xml version="1.0" encoding="utf-8"?>
<p:tagLst xmlns:p="http://schemas.openxmlformats.org/presentationml/2006/main">
  <p:tag name="AS_UNIQUEID" val="1267"/>
</p:tagLst>
</file>

<file path=ppt/tags/tag339.xml><?xml version="1.0" encoding="utf-8"?>
<p:tagLst xmlns:p="http://schemas.openxmlformats.org/presentationml/2006/main">
  <p:tag name="AS_UNIQUEID" val="1268"/>
</p:tagLst>
</file>

<file path=ppt/tags/tag34.xml><?xml version="1.0" encoding="utf-8"?>
<p:tagLst xmlns:p="http://schemas.openxmlformats.org/presentationml/2006/main">
  <p:tag name="AS_UNIQUEID" val="1948"/>
</p:tagLst>
</file>

<file path=ppt/tags/tag340.xml><?xml version="1.0" encoding="utf-8"?>
<p:tagLst xmlns:p="http://schemas.openxmlformats.org/presentationml/2006/main">
  <p:tag name="AS_UNIQUEID" val="1269"/>
</p:tagLst>
</file>

<file path=ppt/tags/tag341.xml><?xml version="1.0" encoding="utf-8"?>
<p:tagLst xmlns:p="http://schemas.openxmlformats.org/presentationml/2006/main">
  <p:tag name="AS_UNIQUEID" val="1270"/>
</p:tagLst>
</file>

<file path=ppt/tags/tag342.xml><?xml version="1.0" encoding="utf-8"?>
<p:tagLst xmlns:p="http://schemas.openxmlformats.org/presentationml/2006/main">
  <p:tag name="AS_UNIQUEID" val="1271"/>
</p:tagLst>
</file>

<file path=ppt/tags/tag343.xml><?xml version="1.0" encoding="utf-8"?>
<p:tagLst xmlns:p="http://schemas.openxmlformats.org/presentationml/2006/main">
  <p:tag name="AS_UNIQUEID" val="1272"/>
</p:tagLst>
</file>

<file path=ppt/tags/tag344.xml><?xml version="1.0" encoding="utf-8"?>
<p:tagLst xmlns:p="http://schemas.openxmlformats.org/presentationml/2006/main">
  <p:tag name="AS_UNIQUEID" val="1273"/>
</p:tagLst>
</file>

<file path=ppt/tags/tag345.xml><?xml version="1.0" encoding="utf-8"?>
<p:tagLst xmlns:p="http://schemas.openxmlformats.org/presentationml/2006/main">
  <p:tag name="AS_UNIQUEID" val="1274"/>
</p:tagLst>
</file>

<file path=ppt/tags/tag346.xml><?xml version="1.0" encoding="utf-8"?>
<p:tagLst xmlns:p="http://schemas.openxmlformats.org/presentationml/2006/main">
  <p:tag name="AS_UNIQUEID" val="1275"/>
</p:tagLst>
</file>

<file path=ppt/tags/tag347.xml><?xml version="1.0" encoding="utf-8"?>
<p:tagLst xmlns:p="http://schemas.openxmlformats.org/presentationml/2006/main">
  <p:tag name="AS_UNIQUEID" val="1276"/>
</p:tagLst>
</file>

<file path=ppt/tags/tag348.xml><?xml version="1.0" encoding="utf-8"?>
<p:tagLst xmlns:p="http://schemas.openxmlformats.org/presentationml/2006/main">
  <p:tag name="AS_UNIQUEID" val="1277"/>
</p:tagLst>
</file>

<file path=ppt/tags/tag349.xml><?xml version="1.0" encoding="utf-8"?>
<p:tagLst xmlns:p="http://schemas.openxmlformats.org/presentationml/2006/main">
  <p:tag name="AS_UNIQUEID" val="1278"/>
</p:tagLst>
</file>

<file path=ppt/tags/tag35.xml><?xml version="1.0" encoding="utf-8"?>
<p:tagLst xmlns:p="http://schemas.openxmlformats.org/presentationml/2006/main">
  <p:tag name="AS_UNIQUEID" val="1949"/>
</p:tagLst>
</file>

<file path=ppt/tags/tag350.xml><?xml version="1.0" encoding="utf-8"?>
<p:tagLst xmlns:p="http://schemas.openxmlformats.org/presentationml/2006/main">
  <p:tag name="AS_UNIQUEID" val="1279"/>
</p:tagLst>
</file>

<file path=ppt/tags/tag351.xml><?xml version="1.0" encoding="utf-8"?>
<p:tagLst xmlns:p="http://schemas.openxmlformats.org/presentationml/2006/main">
  <p:tag name="AS_UNIQUEID" val="1280"/>
</p:tagLst>
</file>

<file path=ppt/tags/tag352.xml><?xml version="1.0" encoding="utf-8"?>
<p:tagLst xmlns:p="http://schemas.openxmlformats.org/presentationml/2006/main">
  <p:tag name="AS_UNIQUEID" val="1281"/>
</p:tagLst>
</file>

<file path=ppt/tags/tag353.xml><?xml version="1.0" encoding="utf-8"?>
<p:tagLst xmlns:p="http://schemas.openxmlformats.org/presentationml/2006/main">
  <p:tag name="AS_UNIQUEID" val="1282"/>
</p:tagLst>
</file>

<file path=ppt/tags/tag354.xml><?xml version="1.0" encoding="utf-8"?>
<p:tagLst xmlns:p="http://schemas.openxmlformats.org/presentationml/2006/main">
  <p:tag name="AS_UNIQUEID" val="1283"/>
</p:tagLst>
</file>

<file path=ppt/tags/tag355.xml><?xml version="1.0" encoding="utf-8"?>
<p:tagLst xmlns:p="http://schemas.openxmlformats.org/presentationml/2006/main">
  <p:tag name="AS_UNIQUEID" val="1284"/>
</p:tagLst>
</file>

<file path=ppt/tags/tag356.xml><?xml version="1.0" encoding="utf-8"?>
<p:tagLst xmlns:p="http://schemas.openxmlformats.org/presentationml/2006/main">
  <p:tag name="AS_UNIQUEID" val="1285"/>
</p:tagLst>
</file>

<file path=ppt/tags/tag357.xml><?xml version="1.0" encoding="utf-8"?>
<p:tagLst xmlns:p="http://schemas.openxmlformats.org/presentationml/2006/main">
  <p:tag name="AS_UNIQUEID" val="1286"/>
</p:tagLst>
</file>

<file path=ppt/tags/tag358.xml><?xml version="1.0" encoding="utf-8"?>
<p:tagLst xmlns:p="http://schemas.openxmlformats.org/presentationml/2006/main">
  <p:tag name="AS_UNIQUEID" val="1287"/>
</p:tagLst>
</file>

<file path=ppt/tags/tag359.xml><?xml version="1.0" encoding="utf-8"?>
<p:tagLst xmlns:p="http://schemas.openxmlformats.org/presentationml/2006/main">
  <p:tag name="AS_UNIQUEID" val="1288"/>
</p:tagLst>
</file>

<file path=ppt/tags/tag36.xml><?xml version="1.0" encoding="utf-8"?>
<p:tagLst xmlns:p="http://schemas.openxmlformats.org/presentationml/2006/main">
  <p:tag name="AS_UNIQUEID" val="1950"/>
</p:tagLst>
</file>

<file path=ppt/tags/tag360.xml><?xml version="1.0" encoding="utf-8"?>
<p:tagLst xmlns:p="http://schemas.openxmlformats.org/presentationml/2006/main">
  <p:tag name="AS_UNIQUEID" val="1289"/>
</p:tagLst>
</file>

<file path=ppt/tags/tag361.xml><?xml version="1.0" encoding="utf-8"?>
<p:tagLst xmlns:p="http://schemas.openxmlformats.org/presentationml/2006/main">
  <p:tag name="AS_UNIQUEID" val="1290"/>
</p:tagLst>
</file>

<file path=ppt/tags/tag362.xml><?xml version="1.0" encoding="utf-8"?>
<p:tagLst xmlns:p="http://schemas.openxmlformats.org/presentationml/2006/main">
  <p:tag name="AS_UNIQUEID" val="1291"/>
</p:tagLst>
</file>

<file path=ppt/tags/tag363.xml><?xml version="1.0" encoding="utf-8"?>
<p:tagLst xmlns:p="http://schemas.openxmlformats.org/presentationml/2006/main">
  <p:tag name="AS_UNIQUEID" val="1292"/>
</p:tagLst>
</file>

<file path=ppt/tags/tag364.xml><?xml version="1.0" encoding="utf-8"?>
<p:tagLst xmlns:p="http://schemas.openxmlformats.org/presentationml/2006/main">
  <p:tag name="AS_UNIQUEID" val="1293"/>
</p:tagLst>
</file>

<file path=ppt/tags/tag365.xml><?xml version="1.0" encoding="utf-8"?>
<p:tagLst xmlns:p="http://schemas.openxmlformats.org/presentationml/2006/main">
  <p:tag name="AS_UNIQUEID" val="1294"/>
</p:tagLst>
</file>

<file path=ppt/tags/tag366.xml><?xml version="1.0" encoding="utf-8"?>
<p:tagLst xmlns:p="http://schemas.openxmlformats.org/presentationml/2006/main">
  <p:tag name="AS_UNIQUEID" val="1295"/>
</p:tagLst>
</file>

<file path=ppt/tags/tag367.xml><?xml version="1.0" encoding="utf-8"?>
<p:tagLst xmlns:p="http://schemas.openxmlformats.org/presentationml/2006/main">
  <p:tag name="AS_UNIQUEID" val="1296"/>
</p:tagLst>
</file>

<file path=ppt/tags/tag368.xml><?xml version="1.0" encoding="utf-8"?>
<p:tagLst xmlns:p="http://schemas.openxmlformats.org/presentationml/2006/main">
  <p:tag name="AS_UNIQUEID" val="1297"/>
</p:tagLst>
</file>

<file path=ppt/tags/tag369.xml><?xml version="1.0" encoding="utf-8"?>
<p:tagLst xmlns:p="http://schemas.openxmlformats.org/presentationml/2006/main">
  <p:tag name="AS_UNIQUEID" val="1298"/>
</p:tagLst>
</file>

<file path=ppt/tags/tag37.xml><?xml version="1.0" encoding="utf-8"?>
<p:tagLst xmlns:p="http://schemas.openxmlformats.org/presentationml/2006/main">
  <p:tag name="AS_UNIQUEID" val="1951"/>
</p:tagLst>
</file>

<file path=ppt/tags/tag370.xml><?xml version="1.0" encoding="utf-8"?>
<p:tagLst xmlns:p="http://schemas.openxmlformats.org/presentationml/2006/main">
  <p:tag name="AS_UNIQUEID" val="1299"/>
</p:tagLst>
</file>

<file path=ppt/tags/tag371.xml><?xml version="1.0" encoding="utf-8"?>
<p:tagLst xmlns:p="http://schemas.openxmlformats.org/presentationml/2006/main">
  <p:tag name="AS_UNIQUEID" val="1300"/>
</p:tagLst>
</file>

<file path=ppt/tags/tag372.xml><?xml version="1.0" encoding="utf-8"?>
<p:tagLst xmlns:p="http://schemas.openxmlformats.org/presentationml/2006/main">
  <p:tag name="AS_UNIQUEID" val="1301"/>
</p:tagLst>
</file>

<file path=ppt/tags/tag373.xml><?xml version="1.0" encoding="utf-8"?>
<p:tagLst xmlns:p="http://schemas.openxmlformats.org/presentationml/2006/main">
  <p:tag name="AS_UNIQUEID" val="1302"/>
</p:tagLst>
</file>

<file path=ppt/tags/tag374.xml><?xml version="1.0" encoding="utf-8"?>
<p:tagLst xmlns:p="http://schemas.openxmlformats.org/presentationml/2006/main">
  <p:tag name="AS_UNIQUEID" val="1303"/>
</p:tagLst>
</file>

<file path=ppt/tags/tag375.xml><?xml version="1.0" encoding="utf-8"?>
<p:tagLst xmlns:p="http://schemas.openxmlformats.org/presentationml/2006/main">
  <p:tag name="AS_UNIQUEID" val="1304"/>
</p:tagLst>
</file>

<file path=ppt/tags/tag376.xml><?xml version="1.0" encoding="utf-8"?>
<p:tagLst xmlns:p="http://schemas.openxmlformats.org/presentationml/2006/main">
  <p:tag name="AS_UNIQUEID" val="1305"/>
</p:tagLst>
</file>

<file path=ppt/tags/tag377.xml><?xml version="1.0" encoding="utf-8"?>
<p:tagLst xmlns:p="http://schemas.openxmlformats.org/presentationml/2006/main">
  <p:tag name="AS_UNIQUEID" val="1306"/>
</p:tagLst>
</file>

<file path=ppt/tags/tag378.xml><?xml version="1.0" encoding="utf-8"?>
<p:tagLst xmlns:p="http://schemas.openxmlformats.org/presentationml/2006/main">
  <p:tag name="AS_UNIQUEID" val="1307"/>
</p:tagLst>
</file>

<file path=ppt/tags/tag379.xml><?xml version="1.0" encoding="utf-8"?>
<p:tagLst xmlns:p="http://schemas.openxmlformats.org/presentationml/2006/main">
  <p:tag name="AS_UNIQUEID" val="1156"/>
</p:tagLst>
</file>

<file path=ppt/tags/tag38.xml><?xml version="1.0" encoding="utf-8"?>
<p:tagLst xmlns:p="http://schemas.openxmlformats.org/presentationml/2006/main">
  <p:tag name="AS_UNIQUEID" val="1952"/>
</p:tagLst>
</file>

<file path=ppt/tags/tag380.xml><?xml version="1.0" encoding="utf-8"?>
<p:tagLst xmlns:p="http://schemas.openxmlformats.org/presentationml/2006/main">
  <p:tag name="AS_UNIQUEID" val="1157"/>
</p:tagLst>
</file>

<file path=ppt/tags/tag381.xml><?xml version="1.0" encoding="utf-8"?>
<p:tagLst xmlns:p="http://schemas.openxmlformats.org/presentationml/2006/main">
  <p:tag name="AS_UNIQUEID" val="1308"/>
</p:tagLst>
</file>

<file path=ppt/tags/tag382.xml><?xml version="1.0" encoding="utf-8"?>
<p:tagLst xmlns:p="http://schemas.openxmlformats.org/presentationml/2006/main">
  <p:tag name="AS_UNIQUEID" val="2095"/>
</p:tagLst>
</file>

<file path=ppt/tags/tag383.xml><?xml version="1.0" encoding="utf-8"?>
<p:tagLst xmlns:p="http://schemas.openxmlformats.org/presentationml/2006/main">
  <p:tag name="AS_UNIQUEID" val="2096"/>
</p:tagLst>
</file>

<file path=ppt/tags/tag384.xml><?xml version="1.0" encoding="utf-8"?>
<p:tagLst xmlns:p="http://schemas.openxmlformats.org/presentationml/2006/main">
  <p:tag name="AS_UNIQUEID" val="1393"/>
</p:tagLst>
</file>

<file path=ppt/tags/tag385.xml><?xml version="1.0" encoding="utf-8"?>
<p:tagLst xmlns:p="http://schemas.openxmlformats.org/presentationml/2006/main">
  <p:tag name="AS_UNIQUEID" val="2097"/>
</p:tagLst>
</file>

<file path=ppt/tags/tag386.xml><?xml version="1.0" encoding="utf-8"?>
<p:tagLst xmlns:p="http://schemas.openxmlformats.org/presentationml/2006/main">
  <p:tag name="AS_UNIQUEID" val="2098"/>
</p:tagLst>
</file>

<file path=ppt/tags/tag387.xml><?xml version="1.0" encoding="utf-8"?>
<p:tagLst xmlns:p="http://schemas.openxmlformats.org/presentationml/2006/main">
  <p:tag name="AS_UNIQUEID" val="2099"/>
</p:tagLst>
</file>

<file path=ppt/tags/tag388.xml><?xml version="1.0" encoding="utf-8"?>
<p:tagLst xmlns:p="http://schemas.openxmlformats.org/presentationml/2006/main">
  <p:tag name="AS_UNIQUEID" val="2100"/>
</p:tagLst>
</file>

<file path=ppt/tags/tag389.xml><?xml version="1.0" encoding="utf-8"?>
<p:tagLst xmlns:p="http://schemas.openxmlformats.org/presentationml/2006/main">
  <p:tag name="AS_UNIQUEID" val="2101"/>
</p:tagLst>
</file>

<file path=ppt/tags/tag39.xml><?xml version="1.0" encoding="utf-8"?>
<p:tagLst xmlns:p="http://schemas.openxmlformats.org/presentationml/2006/main">
  <p:tag name="AS_UNIQUEID" val="1953"/>
</p:tagLst>
</file>

<file path=ppt/tags/tag390.xml><?xml version="1.0" encoding="utf-8"?>
<p:tagLst xmlns:p="http://schemas.openxmlformats.org/presentationml/2006/main">
  <p:tag name="AS_UNIQUEID" val="2102"/>
</p:tagLst>
</file>

<file path=ppt/tags/tag391.xml><?xml version="1.0" encoding="utf-8"?>
<p:tagLst xmlns:p="http://schemas.openxmlformats.org/presentationml/2006/main">
  <p:tag name="AS_UNIQUEID" val="2103"/>
</p:tagLst>
</file>

<file path=ppt/tags/tag392.xml><?xml version="1.0" encoding="utf-8"?>
<p:tagLst xmlns:p="http://schemas.openxmlformats.org/presentationml/2006/main">
  <p:tag name="AS_UNIQUEID" val="77"/>
</p:tagLst>
</file>

<file path=ppt/tags/tag393.xml><?xml version="1.0" encoding="utf-8"?>
<p:tagLst xmlns:p="http://schemas.openxmlformats.org/presentationml/2006/main">
  <p:tag name="AS_UNIQUEID" val="78"/>
</p:tagLst>
</file>

<file path=ppt/tags/tag394.xml><?xml version="1.0" encoding="utf-8"?>
<p:tagLst xmlns:p="http://schemas.openxmlformats.org/presentationml/2006/main">
  <p:tag name="AS_UNIQUEID" val="79"/>
</p:tagLst>
</file>

<file path=ppt/tags/tag395.xml><?xml version="1.0" encoding="utf-8"?>
<p:tagLst xmlns:p="http://schemas.openxmlformats.org/presentationml/2006/main">
  <p:tag name="AS_UNIQUEID" val="80"/>
</p:tagLst>
</file>

<file path=ppt/tags/tag396.xml><?xml version="1.0" encoding="utf-8"?>
<p:tagLst xmlns:p="http://schemas.openxmlformats.org/presentationml/2006/main">
  <p:tag name="AS_UNIQUEID" val="81"/>
</p:tagLst>
</file>

<file path=ppt/tags/tag397.xml><?xml version="1.0" encoding="utf-8"?>
<p:tagLst xmlns:p="http://schemas.openxmlformats.org/presentationml/2006/main">
  <p:tag name="AS_UNIQUEID" val="82"/>
</p:tagLst>
</file>

<file path=ppt/tags/tag398.xml><?xml version="1.0" encoding="utf-8"?>
<p:tagLst xmlns:p="http://schemas.openxmlformats.org/presentationml/2006/main">
  <p:tag name="AS_UNIQUEID" val="83"/>
</p:tagLst>
</file>

<file path=ppt/tags/tag399.xml><?xml version="1.0" encoding="utf-8"?>
<p:tagLst xmlns:p="http://schemas.openxmlformats.org/presentationml/2006/main">
  <p:tag name="AS_UNIQUEID" val="84"/>
</p:tagLst>
</file>

<file path=ppt/tags/tag4.xml><?xml version="1.0" encoding="utf-8"?>
<p:tagLst xmlns:p="http://schemas.openxmlformats.org/presentationml/2006/main">
  <p:tag name="AS_UNIQUEID" val="1918"/>
</p:tagLst>
</file>

<file path=ppt/tags/tag40.xml><?xml version="1.0" encoding="utf-8"?>
<p:tagLst xmlns:p="http://schemas.openxmlformats.org/presentationml/2006/main">
  <p:tag name="AS_UNIQUEID" val="1954"/>
</p:tagLst>
</file>

<file path=ppt/tags/tag400.xml><?xml version="1.0" encoding="utf-8"?>
<p:tagLst xmlns:p="http://schemas.openxmlformats.org/presentationml/2006/main">
  <p:tag name="AS_UNIQUEID" val="85"/>
</p:tagLst>
</file>

<file path=ppt/tags/tag401.xml><?xml version="1.0" encoding="utf-8"?>
<p:tagLst xmlns:p="http://schemas.openxmlformats.org/presentationml/2006/main">
  <p:tag name="AS_UNIQUEID" val="86"/>
</p:tagLst>
</file>

<file path=ppt/tags/tag402.xml><?xml version="1.0" encoding="utf-8"?>
<p:tagLst xmlns:p="http://schemas.openxmlformats.org/presentationml/2006/main">
  <p:tag name="AS_UNIQUEID" val="87"/>
</p:tagLst>
</file>

<file path=ppt/tags/tag403.xml><?xml version="1.0" encoding="utf-8"?>
<p:tagLst xmlns:p="http://schemas.openxmlformats.org/presentationml/2006/main">
  <p:tag name="AS_UNIQUEID" val="88"/>
</p:tagLst>
</file>

<file path=ppt/tags/tag404.xml><?xml version="1.0" encoding="utf-8"?>
<p:tagLst xmlns:p="http://schemas.openxmlformats.org/presentationml/2006/main">
  <p:tag name="AS_UNIQUEID" val="89"/>
</p:tagLst>
</file>

<file path=ppt/tags/tag405.xml><?xml version="1.0" encoding="utf-8"?>
<p:tagLst xmlns:p="http://schemas.openxmlformats.org/presentationml/2006/main">
  <p:tag name="AS_UNIQUEID" val="90"/>
</p:tagLst>
</file>

<file path=ppt/tags/tag406.xml><?xml version="1.0" encoding="utf-8"?>
<p:tagLst xmlns:p="http://schemas.openxmlformats.org/presentationml/2006/main">
  <p:tag name="AS_UNIQUEID" val="91"/>
</p:tagLst>
</file>

<file path=ppt/tags/tag407.xml><?xml version="1.0" encoding="utf-8"?>
<p:tagLst xmlns:p="http://schemas.openxmlformats.org/presentationml/2006/main">
  <p:tag name="AS_UNIQUEID" val="92"/>
</p:tagLst>
</file>

<file path=ppt/tags/tag408.xml><?xml version="1.0" encoding="utf-8"?>
<p:tagLst xmlns:p="http://schemas.openxmlformats.org/presentationml/2006/main">
  <p:tag name="AS_UNIQUEID" val="93"/>
</p:tagLst>
</file>

<file path=ppt/tags/tag409.xml><?xml version="1.0" encoding="utf-8"?>
<p:tagLst xmlns:p="http://schemas.openxmlformats.org/presentationml/2006/main">
  <p:tag name="AS_UNIQUEID" val="94"/>
</p:tagLst>
</file>

<file path=ppt/tags/tag41.xml><?xml version="1.0" encoding="utf-8"?>
<p:tagLst xmlns:p="http://schemas.openxmlformats.org/presentationml/2006/main">
  <p:tag name="AS_UNIQUEID" val="1955"/>
</p:tagLst>
</file>

<file path=ppt/tags/tag410.xml><?xml version="1.0" encoding="utf-8"?>
<p:tagLst xmlns:p="http://schemas.openxmlformats.org/presentationml/2006/main">
  <p:tag name="AS_UNIQUEID" val="95"/>
</p:tagLst>
</file>

<file path=ppt/tags/tag411.xml><?xml version="1.0" encoding="utf-8"?>
<p:tagLst xmlns:p="http://schemas.openxmlformats.org/presentationml/2006/main">
  <p:tag name="AS_UNIQUEID" val="96"/>
</p:tagLst>
</file>

<file path=ppt/tags/tag412.xml><?xml version="1.0" encoding="utf-8"?>
<p:tagLst xmlns:p="http://schemas.openxmlformats.org/presentationml/2006/main">
  <p:tag name="AS_UNIQUEID" val="97"/>
</p:tagLst>
</file>

<file path=ppt/tags/tag413.xml><?xml version="1.0" encoding="utf-8"?>
<p:tagLst xmlns:p="http://schemas.openxmlformats.org/presentationml/2006/main">
  <p:tag name="AS_UNIQUEID" val="98"/>
</p:tagLst>
</file>

<file path=ppt/tags/tag414.xml><?xml version="1.0" encoding="utf-8"?>
<p:tagLst xmlns:p="http://schemas.openxmlformats.org/presentationml/2006/main">
  <p:tag name="AS_UNIQUEID" val="99"/>
</p:tagLst>
</file>

<file path=ppt/tags/tag415.xml><?xml version="1.0" encoding="utf-8"?>
<p:tagLst xmlns:p="http://schemas.openxmlformats.org/presentationml/2006/main">
  <p:tag name="AS_UNIQUEID" val="100"/>
</p:tagLst>
</file>

<file path=ppt/tags/tag416.xml><?xml version="1.0" encoding="utf-8"?>
<p:tagLst xmlns:p="http://schemas.openxmlformats.org/presentationml/2006/main">
  <p:tag name="AS_UNIQUEID" val="101"/>
</p:tagLst>
</file>

<file path=ppt/tags/tag417.xml><?xml version="1.0" encoding="utf-8"?>
<p:tagLst xmlns:p="http://schemas.openxmlformats.org/presentationml/2006/main">
  <p:tag name="AS_UNIQUEID" val="102"/>
</p:tagLst>
</file>

<file path=ppt/tags/tag418.xml><?xml version="1.0" encoding="utf-8"?>
<p:tagLst xmlns:p="http://schemas.openxmlformats.org/presentationml/2006/main">
  <p:tag name="AS_UNIQUEID" val="103"/>
</p:tagLst>
</file>

<file path=ppt/tags/tag419.xml><?xml version="1.0" encoding="utf-8"?>
<p:tagLst xmlns:p="http://schemas.openxmlformats.org/presentationml/2006/main">
  <p:tag name="AS_UNIQUEID" val="104"/>
</p:tagLst>
</file>

<file path=ppt/tags/tag42.xml><?xml version="1.0" encoding="utf-8"?>
<p:tagLst xmlns:p="http://schemas.openxmlformats.org/presentationml/2006/main">
  <p:tag name="AS_UNIQUEID" val="1956"/>
</p:tagLst>
</file>

<file path=ppt/tags/tag420.xml><?xml version="1.0" encoding="utf-8"?>
<p:tagLst xmlns:p="http://schemas.openxmlformats.org/presentationml/2006/main">
  <p:tag name="AS_UNIQUEID" val="105"/>
</p:tagLst>
</file>

<file path=ppt/tags/tag421.xml><?xml version="1.0" encoding="utf-8"?>
<p:tagLst xmlns:p="http://schemas.openxmlformats.org/presentationml/2006/main">
  <p:tag name="AS_UNIQUEID" val="106"/>
</p:tagLst>
</file>

<file path=ppt/tags/tag422.xml><?xml version="1.0" encoding="utf-8"?>
<p:tagLst xmlns:p="http://schemas.openxmlformats.org/presentationml/2006/main">
  <p:tag name="AS_UNIQUEID" val="107"/>
</p:tagLst>
</file>

<file path=ppt/tags/tag423.xml><?xml version="1.0" encoding="utf-8"?>
<p:tagLst xmlns:p="http://schemas.openxmlformats.org/presentationml/2006/main">
  <p:tag name="AS_UNIQUEID" val="1156"/>
</p:tagLst>
</file>

<file path=ppt/tags/tag424.xml><?xml version="1.0" encoding="utf-8"?>
<p:tagLst xmlns:p="http://schemas.openxmlformats.org/presentationml/2006/main">
  <p:tag name="AS_UNIQUEID" val="1157"/>
</p:tagLst>
</file>

<file path=ppt/tags/tag425.xml><?xml version="1.0" encoding="utf-8"?>
<p:tagLst xmlns:p="http://schemas.openxmlformats.org/presentationml/2006/main">
  <p:tag name="AS_UNIQUEID" val="1411"/>
</p:tagLst>
</file>

<file path=ppt/tags/tag426.xml><?xml version="1.0" encoding="utf-8"?>
<p:tagLst xmlns:p="http://schemas.openxmlformats.org/presentationml/2006/main">
  <p:tag name="AS_UNIQUEID" val="2104"/>
</p:tagLst>
</file>

<file path=ppt/tags/tag427.xml><?xml version="1.0" encoding="utf-8"?>
<p:tagLst xmlns:p="http://schemas.openxmlformats.org/presentationml/2006/main">
  <p:tag name="AS_UNIQUEID" val="1909"/>
</p:tagLst>
</file>

<file path=ppt/tags/tag428.xml><?xml version="1.0" encoding="utf-8"?>
<p:tagLst xmlns:p="http://schemas.openxmlformats.org/presentationml/2006/main">
  <p:tag name="AS_UNIQUEID" val="1910"/>
</p:tagLst>
</file>

<file path=ppt/tags/tag429.xml><?xml version="1.0" encoding="utf-8"?>
<p:tagLst xmlns:p="http://schemas.openxmlformats.org/presentationml/2006/main">
  <p:tag name="AS_UNIQUEID" val="2105"/>
</p:tagLst>
</file>

<file path=ppt/tags/tag43.xml><?xml version="1.0" encoding="utf-8"?>
<p:tagLst xmlns:p="http://schemas.openxmlformats.org/presentationml/2006/main">
  <p:tag name="AS_UNIQUEID" val="1957"/>
</p:tagLst>
</file>

<file path=ppt/tags/tag430.xml><?xml version="1.0" encoding="utf-8"?>
<p:tagLst xmlns:p="http://schemas.openxmlformats.org/presentationml/2006/main">
  <p:tag name="AS_UNIQUEID" val="2106"/>
</p:tagLst>
</file>

<file path=ppt/tags/tag431.xml><?xml version="1.0" encoding="utf-8"?>
<p:tagLst xmlns:p="http://schemas.openxmlformats.org/presentationml/2006/main">
  <p:tag name="AS_UNIQUEID" val="2107"/>
</p:tagLst>
</file>

<file path=ppt/tags/tag432.xml><?xml version="1.0" encoding="utf-8"?>
<p:tagLst xmlns:p="http://schemas.openxmlformats.org/presentationml/2006/main">
  <p:tag name="AS_UNIQUEID" val="1156"/>
</p:tagLst>
</file>

<file path=ppt/tags/tag433.xml><?xml version="1.0" encoding="utf-8"?>
<p:tagLst xmlns:p="http://schemas.openxmlformats.org/presentationml/2006/main">
  <p:tag name="AS_UNIQUEID" val="1157"/>
</p:tagLst>
</file>

<file path=ppt/tags/tag434.xml><?xml version="1.0" encoding="utf-8"?>
<p:tagLst xmlns:p="http://schemas.openxmlformats.org/presentationml/2006/main">
  <p:tag name="AS_UNIQUEID" val="2108"/>
</p:tagLst>
</file>

<file path=ppt/tags/tag435.xml><?xml version="1.0" encoding="utf-8"?>
<p:tagLst xmlns:p="http://schemas.openxmlformats.org/presentationml/2006/main">
  <p:tag name="AS_UNIQUEID" val="2109"/>
</p:tagLst>
</file>

<file path=ppt/tags/tag436.xml><?xml version="1.0" encoding="utf-8"?>
<p:tagLst xmlns:p="http://schemas.openxmlformats.org/presentationml/2006/main">
  <p:tag name="AS_UNIQUEID" val="2110"/>
</p:tagLst>
</file>

<file path=ppt/tags/tag437.xml><?xml version="1.0" encoding="utf-8"?>
<p:tagLst xmlns:p="http://schemas.openxmlformats.org/presentationml/2006/main">
  <p:tag name="AS_UNIQUEID" val="2111"/>
</p:tagLst>
</file>

<file path=ppt/tags/tag438.xml><?xml version="1.0" encoding="utf-8"?>
<p:tagLst xmlns:p="http://schemas.openxmlformats.org/presentationml/2006/main">
  <p:tag name="AS_UNIQUEID" val="158"/>
</p:tagLst>
</file>

<file path=ppt/tags/tag439.xml><?xml version="1.0" encoding="utf-8"?>
<p:tagLst xmlns:p="http://schemas.openxmlformats.org/presentationml/2006/main">
  <p:tag name="AS_UNIQUEID" val="159"/>
</p:tagLst>
</file>

<file path=ppt/tags/tag44.xml><?xml version="1.0" encoding="utf-8"?>
<p:tagLst xmlns:p="http://schemas.openxmlformats.org/presentationml/2006/main">
  <p:tag name="AS_UNIQUEID" val="1958"/>
</p:tagLst>
</file>

<file path=ppt/tags/tag440.xml><?xml version="1.0" encoding="utf-8"?>
<p:tagLst xmlns:p="http://schemas.openxmlformats.org/presentationml/2006/main">
  <p:tag name="AS_UNIQUEID" val="160"/>
</p:tagLst>
</file>

<file path=ppt/tags/tag441.xml><?xml version="1.0" encoding="utf-8"?>
<p:tagLst xmlns:p="http://schemas.openxmlformats.org/presentationml/2006/main">
  <p:tag name="AS_UNIQUEID" val="161"/>
</p:tagLst>
</file>

<file path=ppt/tags/tag442.xml><?xml version="1.0" encoding="utf-8"?>
<p:tagLst xmlns:p="http://schemas.openxmlformats.org/presentationml/2006/main">
  <p:tag name="AS_UNIQUEID" val="162"/>
</p:tagLst>
</file>

<file path=ppt/tags/tag443.xml><?xml version="1.0" encoding="utf-8"?>
<p:tagLst xmlns:p="http://schemas.openxmlformats.org/presentationml/2006/main">
  <p:tag name="AS_UNIQUEID" val="163"/>
</p:tagLst>
</file>

<file path=ppt/tags/tag444.xml><?xml version="1.0" encoding="utf-8"?>
<p:tagLst xmlns:p="http://schemas.openxmlformats.org/presentationml/2006/main">
  <p:tag name="AS_UNIQUEID" val="164"/>
</p:tagLst>
</file>

<file path=ppt/tags/tag445.xml><?xml version="1.0" encoding="utf-8"?>
<p:tagLst xmlns:p="http://schemas.openxmlformats.org/presentationml/2006/main">
  <p:tag name="AS_UNIQUEID" val="165"/>
</p:tagLst>
</file>

<file path=ppt/tags/tag446.xml><?xml version="1.0" encoding="utf-8"?>
<p:tagLst xmlns:p="http://schemas.openxmlformats.org/presentationml/2006/main">
  <p:tag name="AS_UNIQUEID" val="166"/>
</p:tagLst>
</file>

<file path=ppt/tags/tag447.xml><?xml version="1.0" encoding="utf-8"?>
<p:tagLst xmlns:p="http://schemas.openxmlformats.org/presentationml/2006/main">
  <p:tag name="AS_UNIQUEID" val="167"/>
</p:tagLst>
</file>

<file path=ppt/tags/tag448.xml><?xml version="1.0" encoding="utf-8"?>
<p:tagLst xmlns:p="http://schemas.openxmlformats.org/presentationml/2006/main">
  <p:tag name="AS_UNIQUEID" val="168"/>
</p:tagLst>
</file>

<file path=ppt/tags/tag449.xml><?xml version="1.0" encoding="utf-8"?>
<p:tagLst xmlns:p="http://schemas.openxmlformats.org/presentationml/2006/main">
  <p:tag name="AS_UNIQUEID" val="169"/>
</p:tagLst>
</file>

<file path=ppt/tags/tag45.xml><?xml version="1.0" encoding="utf-8"?>
<p:tagLst xmlns:p="http://schemas.openxmlformats.org/presentationml/2006/main">
  <p:tag name="AS_UNIQUEID" val="1959"/>
</p:tagLst>
</file>

<file path=ppt/tags/tag450.xml><?xml version="1.0" encoding="utf-8"?>
<p:tagLst xmlns:p="http://schemas.openxmlformats.org/presentationml/2006/main">
  <p:tag name="AS_UNIQUEID" val="170"/>
</p:tagLst>
</file>

<file path=ppt/tags/tag451.xml><?xml version="1.0" encoding="utf-8"?>
<p:tagLst xmlns:p="http://schemas.openxmlformats.org/presentationml/2006/main">
  <p:tag name="AS_UNIQUEID" val="188"/>
</p:tagLst>
</file>

<file path=ppt/tags/tag452.xml><?xml version="1.0" encoding="utf-8"?>
<p:tagLst xmlns:p="http://schemas.openxmlformats.org/presentationml/2006/main">
  <p:tag name="AS_UNIQUEID" val="189"/>
</p:tagLst>
</file>

<file path=ppt/tags/tag453.xml><?xml version="1.0" encoding="utf-8"?>
<p:tagLst xmlns:p="http://schemas.openxmlformats.org/presentationml/2006/main">
  <p:tag name="AS_UNIQUEID" val="190"/>
</p:tagLst>
</file>

<file path=ppt/tags/tag454.xml><?xml version="1.0" encoding="utf-8"?>
<p:tagLst xmlns:p="http://schemas.openxmlformats.org/presentationml/2006/main">
  <p:tag name="AS_UNIQUEID" val="191"/>
</p:tagLst>
</file>

<file path=ppt/tags/tag455.xml><?xml version="1.0" encoding="utf-8"?>
<p:tagLst xmlns:p="http://schemas.openxmlformats.org/presentationml/2006/main">
  <p:tag name="AS_UNIQUEID" val="192"/>
</p:tagLst>
</file>

<file path=ppt/tags/tag456.xml><?xml version="1.0" encoding="utf-8"?>
<p:tagLst xmlns:p="http://schemas.openxmlformats.org/presentationml/2006/main">
  <p:tag name="AS_UNIQUEID" val="217"/>
</p:tagLst>
</file>

<file path=ppt/tags/tag457.xml><?xml version="1.0" encoding="utf-8"?>
<p:tagLst xmlns:p="http://schemas.openxmlformats.org/presentationml/2006/main">
  <p:tag name="AS_UNIQUEID" val="1423"/>
</p:tagLst>
</file>

<file path=ppt/tags/tag458.xml><?xml version="1.0" encoding="utf-8"?>
<p:tagLst xmlns:p="http://schemas.openxmlformats.org/presentationml/2006/main">
  <p:tag name="AS_UNIQUEID" val="1424"/>
</p:tagLst>
</file>

<file path=ppt/tags/tag459.xml><?xml version="1.0" encoding="utf-8"?>
<p:tagLst xmlns:p="http://schemas.openxmlformats.org/presentationml/2006/main">
  <p:tag name="AS_UNIQUEID" val="1156"/>
</p:tagLst>
</file>

<file path=ppt/tags/tag46.xml><?xml version="1.0" encoding="utf-8"?>
<p:tagLst xmlns:p="http://schemas.openxmlformats.org/presentationml/2006/main">
  <p:tag name="AS_UNIQUEID" val="1960"/>
</p:tagLst>
</file>

<file path=ppt/tags/tag460.xml><?xml version="1.0" encoding="utf-8"?>
<p:tagLst xmlns:p="http://schemas.openxmlformats.org/presentationml/2006/main">
  <p:tag name="AS_UNIQUEID" val="1157"/>
</p:tagLst>
</file>

<file path=ppt/tags/tag461.xml><?xml version="1.0" encoding="utf-8"?>
<p:tagLst xmlns:p="http://schemas.openxmlformats.org/presentationml/2006/main">
  <p:tag name="AS_UNIQUEID" val="1425"/>
</p:tagLst>
</file>

<file path=ppt/tags/tag462.xml><?xml version="1.0" encoding="utf-8"?>
<p:tagLst xmlns:p="http://schemas.openxmlformats.org/presentationml/2006/main">
  <p:tag name="AS_UNIQUEID" val="2112"/>
</p:tagLst>
</file>

<file path=ppt/tags/tag463.xml><?xml version="1.0" encoding="utf-8"?>
<p:tagLst xmlns:p="http://schemas.openxmlformats.org/presentationml/2006/main">
  <p:tag name="AS_UNIQUEID" val="2113"/>
</p:tagLst>
</file>

<file path=ppt/tags/tag464.xml><?xml version="1.0" encoding="utf-8"?>
<p:tagLst xmlns:p="http://schemas.openxmlformats.org/presentationml/2006/main">
  <p:tag name="AS_UNIQUEID" val="2114"/>
</p:tagLst>
</file>

<file path=ppt/tags/tag465.xml><?xml version="1.0" encoding="utf-8"?>
<p:tagLst xmlns:p="http://schemas.openxmlformats.org/presentationml/2006/main">
  <p:tag name="AS_UNIQUEID" val="2115"/>
</p:tagLst>
</file>

<file path=ppt/tags/tag466.xml><?xml version="1.0" encoding="utf-8"?>
<p:tagLst xmlns:p="http://schemas.openxmlformats.org/presentationml/2006/main">
  <p:tag name="AS_UNIQUEID" val="2116"/>
</p:tagLst>
</file>

<file path=ppt/tags/tag467.xml><?xml version="1.0" encoding="utf-8"?>
<p:tagLst xmlns:p="http://schemas.openxmlformats.org/presentationml/2006/main">
  <p:tag name="AS_UNIQUEID" val="2117"/>
</p:tagLst>
</file>

<file path=ppt/tags/tag468.xml><?xml version="1.0" encoding="utf-8"?>
<p:tagLst xmlns:p="http://schemas.openxmlformats.org/presentationml/2006/main">
  <p:tag name="AS_UNIQUEID" val="2118"/>
</p:tagLst>
</file>

<file path=ppt/tags/tag469.xml><?xml version="1.0" encoding="utf-8"?>
<p:tagLst xmlns:p="http://schemas.openxmlformats.org/presentationml/2006/main">
  <p:tag name="AS_UNIQUEID" val="2119"/>
</p:tagLst>
</file>

<file path=ppt/tags/tag47.xml><?xml version="1.0" encoding="utf-8"?>
<p:tagLst xmlns:p="http://schemas.openxmlformats.org/presentationml/2006/main">
  <p:tag name="AS_UNIQUEID" val="1961"/>
</p:tagLst>
</file>

<file path=ppt/tags/tag470.xml><?xml version="1.0" encoding="utf-8"?>
<p:tagLst xmlns:p="http://schemas.openxmlformats.org/presentationml/2006/main">
  <p:tag name="AS_UNIQUEID" val="2120"/>
</p:tagLst>
</file>

<file path=ppt/tags/tag471.xml><?xml version="1.0" encoding="utf-8"?>
<p:tagLst xmlns:p="http://schemas.openxmlformats.org/presentationml/2006/main">
  <p:tag name="AS_UNIQUEID" val="2121"/>
</p:tagLst>
</file>

<file path=ppt/tags/tag472.xml><?xml version="1.0" encoding="utf-8"?>
<p:tagLst xmlns:p="http://schemas.openxmlformats.org/presentationml/2006/main">
  <p:tag name="AS_UNIQUEID" val="2122"/>
</p:tagLst>
</file>

<file path=ppt/tags/tag473.xml><?xml version="1.0" encoding="utf-8"?>
<p:tagLst xmlns:p="http://schemas.openxmlformats.org/presentationml/2006/main">
  <p:tag name="AS_UNIQUEID" val="2123"/>
</p:tagLst>
</file>

<file path=ppt/tags/tag474.xml><?xml version="1.0" encoding="utf-8"?>
<p:tagLst xmlns:p="http://schemas.openxmlformats.org/presentationml/2006/main">
  <p:tag name="AS_UNIQUEID" val="2124"/>
</p:tagLst>
</file>

<file path=ppt/tags/tag475.xml><?xml version="1.0" encoding="utf-8"?>
<p:tagLst xmlns:p="http://schemas.openxmlformats.org/presentationml/2006/main">
  <p:tag name="AS_UNIQUEID" val="2125"/>
</p:tagLst>
</file>

<file path=ppt/tags/tag476.xml><?xml version="1.0" encoding="utf-8"?>
<p:tagLst xmlns:p="http://schemas.openxmlformats.org/presentationml/2006/main">
  <p:tag name="AS_UNIQUEID" val="2126"/>
</p:tagLst>
</file>

<file path=ppt/tags/tag477.xml><?xml version="1.0" encoding="utf-8"?>
<p:tagLst xmlns:p="http://schemas.openxmlformats.org/presentationml/2006/main">
  <p:tag name="AS_UNIQUEID" val="2127"/>
</p:tagLst>
</file>

<file path=ppt/tags/tag478.xml><?xml version="1.0" encoding="utf-8"?>
<p:tagLst xmlns:p="http://schemas.openxmlformats.org/presentationml/2006/main">
  <p:tag name="AS_UNIQUEID" val="2128"/>
</p:tagLst>
</file>

<file path=ppt/tags/tag479.xml><?xml version="1.0" encoding="utf-8"?>
<p:tagLst xmlns:p="http://schemas.openxmlformats.org/presentationml/2006/main">
  <p:tag name="AS_UNIQUEID" val="2129"/>
</p:tagLst>
</file>

<file path=ppt/tags/tag48.xml><?xml version="1.0" encoding="utf-8"?>
<p:tagLst xmlns:p="http://schemas.openxmlformats.org/presentationml/2006/main">
  <p:tag name="AS_UNIQUEID" val="1962"/>
</p:tagLst>
</file>

<file path=ppt/tags/tag480.xml><?xml version="1.0" encoding="utf-8"?>
<p:tagLst xmlns:p="http://schemas.openxmlformats.org/presentationml/2006/main">
  <p:tag name="AS_UNIQUEID" val="2130"/>
</p:tagLst>
</file>

<file path=ppt/tags/tag481.xml><?xml version="1.0" encoding="utf-8"?>
<p:tagLst xmlns:p="http://schemas.openxmlformats.org/presentationml/2006/main">
  <p:tag name="AS_UNIQUEID" val="2131"/>
</p:tagLst>
</file>

<file path=ppt/tags/tag482.xml><?xml version="1.0" encoding="utf-8"?>
<p:tagLst xmlns:p="http://schemas.openxmlformats.org/presentationml/2006/main">
  <p:tag name="AS_UNIQUEID" val="2132"/>
</p:tagLst>
</file>

<file path=ppt/tags/tag483.xml><?xml version="1.0" encoding="utf-8"?>
<p:tagLst xmlns:p="http://schemas.openxmlformats.org/presentationml/2006/main">
  <p:tag name="AS_UNIQUEID" val="2133"/>
</p:tagLst>
</file>

<file path=ppt/tags/tag484.xml><?xml version="1.0" encoding="utf-8"?>
<p:tagLst xmlns:p="http://schemas.openxmlformats.org/presentationml/2006/main">
  <p:tag name="AS_UNIQUEID" val="2134"/>
</p:tagLst>
</file>

<file path=ppt/tags/tag485.xml><?xml version="1.0" encoding="utf-8"?>
<p:tagLst xmlns:p="http://schemas.openxmlformats.org/presentationml/2006/main">
  <p:tag name="AS_UNIQUEID" val="2135"/>
</p:tagLst>
</file>

<file path=ppt/tags/tag486.xml><?xml version="1.0" encoding="utf-8"?>
<p:tagLst xmlns:p="http://schemas.openxmlformats.org/presentationml/2006/main">
  <p:tag name="AS_UNIQUEID" val="2136"/>
</p:tagLst>
</file>

<file path=ppt/tags/tag487.xml><?xml version="1.0" encoding="utf-8"?>
<p:tagLst xmlns:p="http://schemas.openxmlformats.org/presentationml/2006/main">
  <p:tag name="AS_UNIQUEID" val="2137"/>
</p:tagLst>
</file>

<file path=ppt/tags/tag488.xml><?xml version="1.0" encoding="utf-8"?>
<p:tagLst xmlns:p="http://schemas.openxmlformats.org/presentationml/2006/main">
  <p:tag name="AS_UNIQUEID" val="2138"/>
</p:tagLst>
</file>

<file path=ppt/tags/tag489.xml><?xml version="1.0" encoding="utf-8"?>
<p:tagLst xmlns:p="http://schemas.openxmlformats.org/presentationml/2006/main">
  <p:tag name="AS_UNIQUEID" val="2139"/>
</p:tagLst>
</file>

<file path=ppt/tags/tag49.xml><?xml version="1.0" encoding="utf-8"?>
<p:tagLst xmlns:p="http://schemas.openxmlformats.org/presentationml/2006/main">
  <p:tag name="AS_UNIQUEID" val="1963"/>
</p:tagLst>
</file>

<file path=ppt/tags/tag490.xml><?xml version="1.0" encoding="utf-8"?>
<p:tagLst xmlns:p="http://schemas.openxmlformats.org/presentationml/2006/main">
  <p:tag name="AS_UNIQUEID" val="2140"/>
</p:tagLst>
</file>

<file path=ppt/tags/tag491.xml><?xml version="1.0" encoding="utf-8"?>
<p:tagLst xmlns:p="http://schemas.openxmlformats.org/presentationml/2006/main">
  <p:tag name="AS_UNIQUEID" val="2141"/>
</p:tagLst>
</file>

<file path=ppt/tags/tag492.xml><?xml version="1.0" encoding="utf-8"?>
<p:tagLst xmlns:p="http://schemas.openxmlformats.org/presentationml/2006/main">
  <p:tag name="AS_UNIQUEID" val="2142"/>
</p:tagLst>
</file>

<file path=ppt/tags/tag493.xml><?xml version="1.0" encoding="utf-8"?>
<p:tagLst xmlns:p="http://schemas.openxmlformats.org/presentationml/2006/main">
  <p:tag name="AS_UNIQUEID" val="2143"/>
</p:tagLst>
</file>

<file path=ppt/tags/tag494.xml><?xml version="1.0" encoding="utf-8"?>
<p:tagLst xmlns:p="http://schemas.openxmlformats.org/presentationml/2006/main">
  <p:tag name="AS_UNIQUEID" val="2144"/>
</p:tagLst>
</file>

<file path=ppt/tags/tag495.xml><?xml version="1.0" encoding="utf-8"?>
<p:tagLst xmlns:p="http://schemas.openxmlformats.org/presentationml/2006/main">
  <p:tag name="AS_UNIQUEID" val="2145"/>
</p:tagLst>
</file>

<file path=ppt/tags/tag496.xml><?xml version="1.0" encoding="utf-8"?>
<p:tagLst xmlns:p="http://schemas.openxmlformats.org/presentationml/2006/main">
  <p:tag name="AS_UNIQUEID" val="2146"/>
</p:tagLst>
</file>

<file path=ppt/tags/tag497.xml><?xml version="1.0" encoding="utf-8"?>
<p:tagLst xmlns:p="http://schemas.openxmlformats.org/presentationml/2006/main">
  <p:tag name="AS_UNIQUEID" val="2147"/>
</p:tagLst>
</file>

<file path=ppt/tags/tag498.xml><?xml version="1.0" encoding="utf-8"?>
<p:tagLst xmlns:p="http://schemas.openxmlformats.org/presentationml/2006/main">
  <p:tag name="AS_UNIQUEID" val="2148"/>
</p:tagLst>
</file>

<file path=ppt/tags/tag499.xml><?xml version="1.0" encoding="utf-8"?>
<p:tagLst xmlns:p="http://schemas.openxmlformats.org/presentationml/2006/main">
  <p:tag name="AS_UNIQUEID" val="2149"/>
  <p:tag name="MH" val="20170627103305"/>
  <p:tag name="MH_LIBRARY" val="GRAPHIC"/>
  <p:tag name="MH_ORDER" val="直接连接符 16"/>
</p:tagLst>
</file>

<file path=ppt/tags/tag5.xml><?xml version="1.0" encoding="utf-8"?>
<p:tagLst xmlns:p="http://schemas.openxmlformats.org/presentationml/2006/main">
  <p:tag name="AS_UNIQUEID" val="1919"/>
</p:tagLst>
</file>

<file path=ppt/tags/tag50.xml><?xml version="1.0" encoding="utf-8"?>
<p:tagLst xmlns:p="http://schemas.openxmlformats.org/presentationml/2006/main">
  <p:tag name="AS_UNIQUEID" val="1964"/>
</p:tagLst>
</file>

<file path=ppt/tags/tag500.xml><?xml version="1.0" encoding="utf-8"?>
<p:tagLst xmlns:p="http://schemas.openxmlformats.org/presentationml/2006/main">
  <p:tag name="AS_UNIQUEID" val="2150"/>
</p:tagLst>
</file>

<file path=ppt/tags/tag501.xml><?xml version="1.0" encoding="utf-8"?>
<p:tagLst xmlns:p="http://schemas.openxmlformats.org/presentationml/2006/main">
  <p:tag name="AS_UNIQUEID" val="2151"/>
</p:tagLst>
</file>

<file path=ppt/tags/tag502.xml><?xml version="1.0" encoding="utf-8"?>
<p:tagLst xmlns:p="http://schemas.openxmlformats.org/presentationml/2006/main">
  <p:tag name="AS_UNIQUEID" val="2152"/>
</p:tagLst>
</file>

<file path=ppt/tags/tag503.xml><?xml version="1.0" encoding="utf-8"?>
<p:tagLst xmlns:p="http://schemas.openxmlformats.org/presentationml/2006/main">
  <p:tag name="AS_UNIQUEID" val="2153"/>
</p:tagLst>
</file>

<file path=ppt/tags/tag504.xml><?xml version="1.0" encoding="utf-8"?>
<p:tagLst xmlns:p="http://schemas.openxmlformats.org/presentationml/2006/main">
  <p:tag name="AS_UNIQUEID" val="2154"/>
</p:tagLst>
</file>

<file path=ppt/tags/tag505.xml><?xml version="1.0" encoding="utf-8"?>
<p:tagLst xmlns:p="http://schemas.openxmlformats.org/presentationml/2006/main">
  <p:tag name="AS_UNIQUEID" val="2155"/>
</p:tagLst>
</file>

<file path=ppt/tags/tag506.xml><?xml version="1.0" encoding="utf-8"?>
<p:tagLst xmlns:p="http://schemas.openxmlformats.org/presentationml/2006/main">
  <p:tag name="AS_UNIQUEID" val="2156"/>
</p:tagLst>
</file>

<file path=ppt/tags/tag507.xml><?xml version="1.0" encoding="utf-8"?>
<p:tagLst xmlns:p="http://schemas.openxmlformats.org/presentationml/2006/main">
  <p:tag name="AS_UNIQUEID" val="2157"/>
</p:tagLst>
</file>

<file path=ppt/tags/tag508.xml><?xml version="1.0" encoding="utf-8"?>
<p:tagLst xmlns:p="http://schemas.openxmlformats.org/presentationml/2006/main">
  <p:tag name="AS_UNIQUEID" val="1486"/>
</p:tagLst>
</file>

<file path=ppt/tags/tag509.xml><?xml version="1.0" encoding="utf-8"?>
<p:tagLst xmlns:p="http://schemas.openxmlformats.org/presentationml/2006/main">
  <p:tag name="AS_UNIQUEID" val="688"/>
</p:tagLst>
</file>

<file path=ppt/tags/tag51.xml><?xml version="1.0" encoding="utf-8"?>
<p:tagLst xmlns:p="http://schemas.openxmlformats.org/presentationml/2006/main">
  <p:tag name="AS_UNIQUEID" val="1965"/>
</p:tagLst>
</file>

<file path=ppt/tags/tag510.xml><?xml version="1.0" encoding="utf-8"?>
<p:tagLst xmlns:p="http://schemas.openxmlformats.org/presentationml/2006/main">
  <p:tag name="AS_UNIQUEID" val="1487"/>
</p:tagLst>
</file>

<file path=ppt/tags/tag511.xml><?xml version="1.0" encoding="utf-8"?>
<p:tagLst xmlns:p="http://schemas.openxmlformats.org/presentationml/2006/main">
  <p:tag name="AS_UNIQUEID" val="1914"/>
</p:tagLst>
</file>

<file path=ppt/tags/tag512.xml><?xml version="1.0" encoding="utf-8"?>
<p:tagLst xmlns:p="http://schemas.openxmlformats.org/presentationml/2006/main">
  <p:tag name="AS_UNIQUEID" val="2158"/>
</p:tagLst>
</file>

<file path=ppt/tags/tag513.xml><?xml version="1.0" encoding="utf-8"?>
<p:tagLst xmlns:p="http://schemas.openxmlformats.org/presentationml/2006/main">
  <p:tag name="AS_UNIQUEID" val="2159"/>
</p:tagLst>
</file>

<file path=ppt/tags/tag514.xml><?xml version="1.0" encoding="utf-8"?>
<p:tagLst xmlns:p="http://schemas.openxmlformats.org/presentationml/2006/main">
  <p:tag name="AS_UNIQUEID" val="1487"/>
</p:tagLst>
</file>

<file path=ppt/tags/tag515.xml><?xml version="1.0" encoding="utf-8"?>
<p:tagLst xmlns:p="http://schemas.openxmlformats.org/presentationml/2006/main">
  <p:tag name="AS_UNIQUEID" val="2160"/>
</p:tagLst>
</file>

<file path=ppt/tags/tag516.xml><?xml version="1.0" encoding="utf-8"?>
<p:tagLst xmlns:p="http://schemas.openxmlformats.org/presentationml/2006/main">
  <p:tag name="AS_UNIQUEID" val="2161"/>
</p:tagLst>
</file>

<file path=ppt/tags/tag517.xml><?xml version="1.0" encoding="utf-8"?>
<p:tagLst xmlns:p="http://schemas.openxmlformats.org/presentationml/2006/main">
  <p:tag name="AS_UNIQUEID" val="2162"/>
</p:tagLst>
</file>

<file path=ppt/tags/tag518.xml><?xml version="1.0" encoding="utf-8"?>
<p:tagLst xmlns:p="http://schemas.openxmlformats.org/presentationml/2006/main">
  <p:tag name="AS_UNIQUEID" val="2163"/>
</p:tagLst>
</file>

<file path=ppt/tags/tag519.xml><?xml version="1.0" encoding="utf-8"?>
<p:tagLst xmlns:p="http://schemas.openxmlformats.org/presentationml/2006/main">
  <p:tag name="AS_UNIQUEID" val="2164"/>
</p:tagLst>
</file>

<file path=ppt/tags/tag52.xml><?xml version="1.0" encoding="utf-8"?>
<p:tagLst xmlns:p="http://schemas.openxmlformats.org/presentationml/2006/main">
  <p:tag name="AS_UNIQUEID" val="1966"/>
</p:tagLst>
</file>

<file path=ppt/tags/tag520.xml><?xml version="1.0" encoding="utf-8"?>
<p:tagLst xmlns:p="http://schemas.openxmlformats.org/presentationml/2006/main">
  <p:tag name="AS_UNIQUEID" val="2165"/>
</p:tagLst>
</file>

<file path=ppt/tags/tag521.xml><?xml version="1.0" encoding="utf-8"?>
<p:tagLst xmlns:p="http://schemas.openxmlformats.org/presentationml/2006/main">
  <p:tag name="AS_UNIQUEID" val="2166"/>
</p:tagLst>
</file>

<file path=ppt/tags/tag522.xml><?xml version="1.0" encoding="utf-8"?>
<p:tagLst xmlns:p="http://schemas.openxmlformats.org/presentationml/2006/main">
  <p:tag name="AS_UNIQUEID" val="2167"/>
</p:tagLst>
</file>

<file path=ppt/tags/tag523.xml><?xml version="1.0" encoding="utf-8"?>
<p:tagLst xmlns:p="http://schemas.openxmlformats.org/presentationml/2006/main">
  <p:tag name="AS_UNIQUEID" val="2168"/>
</p:tagLst>
</file>

<file path=ppt/tags/tag524.xml><?xml version="1.0" encoding="utf-8"?>
<p:tagLst xmlns:p="http://schemas.openxmlformats.org/presentationml/2006/main">
  <p:tag name="AS_UNIQUEID" val="2169"/>
</p:tagLst>
</file>

<file path=ppt/tags/tag525.xml><?xml version="1.0" encoding="utf-8"?>
<p:tagLst xmlns:p="http://schemas.openxmlformats.org/presentationml/2006/main">
  <p:tag name="AS_UNIQUEID" val="2170"/>
</p:tagLst>
</file>

<file path=ppt/tags/tag526.xml><?xml version="1.0" encoding="utf-8"?>
<p:tagLst xmlns:p="http://schemas.openxmlformats.org/presentationml/2006/main">
  <p:tag name="AS_UNIQUEID" val="2171"/>
</p:tagLst>
</file>

<file path=ppt/tags/tag527.xml><?xml version="1.0" encoding="utf-8"?>
<p:tagLst xmlns:p="http://schemas.openxmlformats.org/presentationml/2006/main">
  <p:tag name="AS_UNIQUEID" val="2172"/>
</p:tagLst>
</file>

<file path=ppt/tags/tag528.xml><?xml version="1.0" encoding="utf-8"?>
<p:tagLst xmlns:p="http://schemas.openxmlformats.org/presentationml/2006/main">
  <p:tag name="AS_UNIQUEID" val="2173"/>
</p:tagLst>
</file>

<file path=ppt/tags/tag529.xml><?xml version="1.0" encoding="utf-8"?>
<p:tagLst xmlns:p="http://schemas.openxmlformats.org/presentationml/2006/main">
  <p:tag name="AS_UNIQUEID" val="2174"/>
</p:tagLst>
</file>

<file path=ppt/tags/tag53.xml><?xml version="1.0" encoding="utf-8"?>
<p:tagLst xmlns:p="http://schemas.openxmlformats.org/presentationml/2006/main">
  <p:tag name="AS_UNIQUEID" val="1967"/>
</p:tagLst>
</file>

<file path=ppt/tags/tag530.xml><?xml version="1.0" encoding="utf-8"?>
<p:tagLst xmlns:p="http://schemas.openxmlformats.org/presentationml/2006/main">
  <p:tag name="AS_UNIQUEID" val="2175"/>
</p:tagLst>
</file>

<file path=ppt/tags/tag531.xml><?xml version="1.0" encoding="utf-8"?>
<p:tagLst xmlns:p="http://schemas.openxmlformats.org/presentationml/2006/main">
  <p:tag name="AS_UNIQUEID" val="2176"/>
</p:tagLst>
</file>

<file path=ppt/tags/tag532.xml><?xml version="1.0" encoding="utf-8"?>
<p:tagLst xmlns:p="http://schemas.openxmlformats.org/presentationml/2006/main">
  <p:tag name="AS_UNIQUEID" val="2177"/>
</p:tagLst>
</file>

<file path=ppt/tags/tag533.xml><?xml version="1.0" encoding="utf-8"?>
<p:tagLst xmlns:p="http://schemas.openxmlformats.org/presentationml/2006/main">
  <p:tag name="AS_UNIQUEID" val="2178"/>
</p:tagLst>
</file>

<file path=ppt/tags/tag534.xml><?xml version="1.0" encoding="utf-8"?>
<p:tagLst xmlns:p="http://schemas.openxmlformats.org/presentationml/2006/main">
  <p:tag name="AS_UNIQUEID" val="2179"/>
</p:tagLst>
</file>

<file path=ppt/tags/tag535.xml><?xml version="1.0" encoding="utf-8"?>
<p:tagLst xmlns:p="http://schemas.openxmlformats.org/presentationml/2006/main">
  <p:tag name="AS_UNIQUEID" val="2180"/>
</p:tagLst>
</file>

<file path=ppt/tags/tag536.xml><?xml version="1.0" encoding="utf-8"?>
<p:tagLst xmlns:p="http://schemas.openxmlformats.org/presentationml/2006/main">
  <p:tag name="AS_UNIQUEID" val="2181"/>
</p:tagLst>
</file>

<file path=ppt/tags/tag537.xml><?xml version="1.0" encoding="utf-8"?>
<p:tagLst xmlns:p="http://schemas.openxmlformats.org/presentationml/2006/main">
  <p:tag name="AS_UNIQUEID" val="2182"/>
</p:tagLst>
</file>

<file path=ppt/tags/tag538.xml><?xml version="1.0" encoding="utf-8"?>
<p:tagLst xmlns:p="http://schemas.openxmlformats.org/presentationml/2006/main">
  <p:tag name="AS_UNIQUEID" val="2183"/>
</p:tagLst>
</file>

<file path=ppt/tags/tag539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54.xml><?xml version="1.0" encoding="utf-8"?>
<p:tagLst xmlns:p="http://schemas.openxmlformats.org/presentationml/2006/main">
  <p:tag name="AS_UNIQUEID" val="1968"/>
</p:tagLst>
</file>

<file path=ppt/tags/tag55.xml><?xml version="1.0" encoding="utf-8"?>
<p:tagLst xmlns:p="http://schemas.openxmlformats.org/presentationml/2006/main">
  <p:tag name="AS_UNIQUEID" val="1969"/>
</p:tagLst>
</file>

<file path=ppt/tags/tag56.xml><?xml version="1.0" encoding="utf-8"?>
<p:tagLst xmlns:p="http://schemas.openxmlformats.org/presentationml/2006/main">
  <p:tag name="AS_UNIQUEID" val="1970"/>
</p:tagLst>
</file>

<file path=ppt/tags/tag57.xml><?xml version="1.0" encoding="utf-8"?>
<p:tagLst xmlns:p="http://schemas.openxmlformats.org/presentationml/2006/main">
  <p:tag name="AS_UNIQUEID" val="1971"/>
</p:tagLst>
</file>

<file path=ppt/tags/tag58.xml><?xml version="1.0" encoding="utf-8"?>
<p:tagLst xmlns:p="http://schemas.openxmlformats.org/presentationml/2006/main">
  <p:tag name="AS_UNIQUEID" val="1972"/>
</p:tagLst>
</file>

<file path=ppt/tags/tag59.xml><?xml version="1.0" encoding="utf-8"?>
<p:tagLst xmlns:p="http://schemas.openxmlformats.org/presentationml/2006/main">
  <p:tag name="AS_UNIQUEID" val="1973"/>
</p:tagLst>
</file>

<file path=ppt/tags/tag6.xml><?xml version="1.0" encoding="utf-8"?>
<p:tagLst xmlns:p="http://schemas.openxmlformats.org/presentationml/2006/main">
  <p:tag name="AS_UNIQUEID" val="1920"/>
</p:tagLst>
</file>

<file path=ppt/tags/tag60.xml><?xml version="1.0" encoding="utf-8"?>
<p:tagLst xmlns:p="http://schemas.openxmlformats.org/presentationml/2006/main">
  <p:tag name="AS_UNIQUEID" val="1974"/>
</p:tagLst>
</file>

<file path=ppt/tags/tag61.xml><?xml version="1.0" encoding="utf-8"?>
<p:tagLst xmlns:p="http://schemas.openxmlformats.org/presentationml/2006/main">
  <p:tag name="AS_UNIQUEID" val="1975"/>
</p:tagLst>
</file>

<file path=ppt/tags/tag62.xml><?xml version="1.0" encoding="utf-8"?>
<p:tagLst xmlns:p="http://schemas.openxmlformats.org/presentationml/2006/main">
  <p:tag name="AS_UNIQUEID" val="1976"/>
</p:tagLst>
</file>

<file path=ppt/tags/tag63.xml><?xml version="1.0" encoding="utf-8"?>
<p:tagLst xmlns:p="http://schemas.openxmlformats.org/presentationml/2006/main">
  <p:tag name="AS_UNIQUEID" val="1977"/>
</p:tagLst>
</file>

<file path=ppt/tags/tag64.xml><?xml version="1.0" encoding="utf-8"?>
<p:tagLst xmlns:p="http://schemas.openxmlformats.org/presentationml/2006/main">
  <p:tag name="AS_UNIQUEID" val="1978"/>
</p:tagLst>
</file>

<file path=ppt/tags/tag65.xml><?xml version="1.0" encoding="utf-8"?>
<p:tagLst xmlns:p="http://schemas.openxmlformats.org/presentationml/2006/main">
  <p:tag name="AS_UNIQUEID" val="1979"/>
</p:tagLst>
</file>

<file path=ppt/tags/tag66.xml><?xml version="1.0" encoding="utf-8"?>
<p:tagLst xmlns:p="http://schemas.openxmlformats.org/presentationml/2006/main">
  <p:tag name="AS_UNIQUEID" val="1980"/>
</p:tagLst>
</file>

<file path=ppt/tags/tag67.xml><?xml version="1.0" encoding="utf-8"?>
<p:tagLst xmlns:p="http://schemas.openxmlformats.org/presentationml/2006/main">
  <p:tag name="AS_UNIQUEID" val="1981"/>
</p:tagLst>
</file>

<file path=ppt/tags/tag68.xml><?xml version="1.0" encoding="utf-8"?>
<p:tagLst xmlns:p="http://schemas.openxmlformats.org/presentationml/2006/main">
  <p:tag name="AS_UNIQUEID" val="1982"/>
</p:tagLst>
</file>

<file path=ppt/tags/tag69.xml><?xml version="1.0" encoding="utf-8"?>
<p:tagLst xmlns:p="http://schemas.openxmlformats.org/presentationml/2006/main">
  <p:tag name="AS_UNIQUEID" val="1983"/>
</p:tagLst>
</file>

<file path=ppt/tags/tag7.xml><?xml version="1.0" encoding="utf-8"?>
<p:tagLst xmlns:p="http://schemas.openxmlformats.org/presentationml/2006/main">
  <p:tag name="AS_UNIQUEID" val="1921"/>
</p:tagLst>
</file>

<file path=ppt/tags/tag70.xml><?xml version="1.0" encoding="utf-8"?>
<p:tagLst xmlns:p="http://schemas.openxmlformats.org/presentationml/2006/main">
  <p:tag name="AS_UNIQUEID" val="1984"/>
</p:tagLst>
</file>

<file path=ppt/tags/tag71.xml><?xml version="1.0" encoding="utf-8"?>
<p:tagLst xmlns:p="http://schemas.openxmlformats.org/presentationml/2006/main">
  <p:tag name="AS_UNIQUEID" val="1165"/>
</p:tagLst>
</file>

<file path=ppt/tags/tag72.xml><?xml version="1.0" encoding="utf-8"?>
<p:tagLst xmlns:p="http://schemas.openxmlformats.org/presentationml/2006/main">
  <p:tag name="AS_UNIQUEID" val="1166"/>
</p:tagLst>
</file>

<file path=ppt/tags/tag73.xml><?xml version="1.0" encoding="utf-8"?>
<p:tagLst xmlns:p="http://schemas.openxmlformats.org/presentationml/2006/main">
  <p:tag name="AS_UNIQUEID" val="1985"/>
</p:tagLst>
</file>

<file path=ppt/tags/tag74.xml><?xml version="1.0" encoding="utf-8"?>
<p:tagLst xmlns:p="http://schemas.openxmlformats.org/presentationml/2006/main">
  <p:tag name="AS_UNIQUEID" val="224"/>
</p:tagLst>
</file>

<file path=ppt/tags/tag75.xml><?xml version="1.0" encoding="utf-8"?>
<p:tagLst xmlns:p="http://schemas.openxmlformats.org/presentationml/2006/main">
  <p:tag name="AS_UNIQUEID" val="225"/>
</p:tagLst>
</file>

<file path=ppt/tags/tag76.xml><?xml version="1.0" encoding="utf-8"?>
<p:tagLst xmlns:p="http://schemas.openxmlformats.org/presentationml/2006/main">
  <p:tag name="AS_UNIQUEID" val="226"/>
</p:tagLst>
</file>

<file path=ppt/tags/tag77.xml><?xml version="1.0" encoding="utf-8"?>
<p:tagLst xmlns:p="http://schemas.openxmlformats.org/presentationml/2006/main">
  <p:tag name="AS_UNIQUEID" val="227"/>
</p:tagLst>
</file>

<file path=ppt/tags/tag78.xml><?xml version="1.0" encoding="utf-8"?>
<p:tagLst xmlns:p="http://schemas.openxmlformats.org/presentationml/2006/main">
  <p:tag name="AS_UNIQUEID" val="228"/>
</p:tagLst>
</file>

<file path=ppt/tags/tag79.xml><?xml version="1.0" encoding="utf-8"?>
<p:tagLst xmlns:p="http://schemas.openxmlformats.org/presentationml/2006/main">
  <p:tag name="AS_UNIQUEID" val="1986"/>
</p:tagLst>
</file>

<file path=ppt/tags/tag8.xml><?xml version="1.0" encoding="utf-8"?>
<p:tagLst xmlns:p="http://schemas.openxmlformats.org/presentationml/2006/main">
  <p:tag name="AS_UNIQUEID" val="1922"/>
</p:tagLst>
</file>

<file path=ppt/tags/tag80.xml><?xml version="1.0" encoding="utf-8"?>
<p:tagLst xmlns:p="http://schemas.openxmlformats.org/presentationml/2006/main">
  <p:tag name="AS_UNIQUEID" val="1987"/>
</p:tagLst>
</file>

<file path=ppt/tags/tag81.xml><?xml version="1.0" encoding="utf-8"?>
<p:tagLst xmlns:p="http://schemas.openxmlformats.org/presentationml/2006/main">
  <p:tag name="AS_UNIQUEID" val="1187"/>
</p:tagLst>
</file>

<file path=ppt/tags/tag82.xml><?xml version="1.0" encoding="utf-8"?>
<p:tagLst xmlns:p="http://schemas.openxmlformats.org/presentationml/2006/main">
  <p:tag name="AS_UNIQUEID" val="1188"/>
</p:tagLst>
</file>

<file path=ppt/tags/tag83.xml><?xml version="1.0" encoding="utf-8"?>
<p:tagLst xmlns:p="http://schemas.openxmlformats.org/presentationml/2006/main">
  <p:tag name="AS_UNIQUEID" val="1189"/>
</p:tagLst>
</file>

<file path=ppt/tags/tag84.xml><?xml version="1.0" encoding="utf-8"?>
<p:tagLst xmlns:p="http://schemas.openxmlformats.org/presentationml/2006/main">
  <p:tag name="AS_UNIQUEID" val="1190"/>
</p:tagLst>
</file>

<file path=ppt/tags/tag85.xml><?xml version="1.0" encoding="utf-8"?>
<p:tagLst xmlns:p="http://schemas.openxmlformats.org/presentationml/2006/main">
  <p:tag name="AS_UNIQUEID" val="1988"/>
</p:tagLst>
</file>

<file path=ppt/tags/tag86.xml><?xml version="1.0" encoding="utf-8"?>
<p:tagLst xmlns:p="http://schemas.openxmlformats.org/presentationml/2006/main">
  <p:tag name="AS_UNIQUEID" val="1989"/>
</p:tagLst>
</file>

<file path=ppt/tags/tag87.xml><?xml version="1.0" encoding="utf-8"?>
<p:tagLst xmlns:p="http://schemas.openxmlformats.org/presentationml/2006/main">
  <p:tag name="AS_UNIQUEID" val="1990"/>
</p:tagLst>
</file>

<file path=ppt/tags/tag88.xml><?xml version="1.0" encoding="utf-8"?>
<p:tagLst xmlns:p="http://schemas.openxmlformats.org/presentationml/2006/main">
  <p:tag name="AS_UNIQUEID" val="1991"/>
</p:tagLst>
</file>

<file path=ppt/tags/tag89.xml><?xml version="1.0" encoding="utf-8"?>
<p:tagLst xmlns:p="http://schemas.openxmlformats.org/presentationml/2006/main">
  <p:tag name="AS_UNIQUEID" val="1992"/>
</p:tagLst>
</file>

<file path=ppt/tags/tag9.xml><?xml version="1.0" encoding="utf-8"?>
<p:tagLst xmlns:p="http://schemas.openxmlformats.org/presentationml/2006/main">
  <p:tag name="AS_UNIQUEID" val="1923"/>
</p:tagLst>
</file>

<file path=ppt/tags/tag90.xml><?xml version="1.0" encoding="utf-8"?>
<p:tagLst xmlns:p="http://schemas.openxmlformats.org/presentationml/2006/main">
  <p:tag name="AS_UNIQUEID" val="1993"/>
</p:tagLst>
</file>

<file path=ppt/tags/tag91.xml><?xml version="1.0" encoding="utf-8"?>
<p:tagLst xmlns:p="http://schemas.openxmlformats.org/presentationml/2006/main">
  <p:tag name="AS_UNIQUEID" val="1994"/>
</p:tagLst>
</file>

<file path=ppt/tags/tag92.xml><?xml version="1.0" encoding="utf-8"?>
<p:tagLst xmlns:p="http://schemas.openxmlformats.org/presentationml/2006/main">
  <p:tag name="AS_UNIQUEID" val="1995"/>
</p:tagLst>
</file>

<file path=ppt/tags/tag93.xml><?xml version="1.0" encoding="utf-8"?>
<p:tagLst xmlns:p="http://schemas.openxmlformats.org/presentationml/2006/main">
  <p:tag name="AS_UNIQUEID" val="1996"/>
</p:tagLst>
</file>

<file path=ppt/tags/tag94.xml><?xml version="1.0" encoding="utf-8"?>
<p:tagLst xmlns:p="http://schemas.openxmlformats.org/presentationml/2006/main">
  <p:tag name="AS_UNIQUEID" val="1997"/>
</p:tagLst>
</file>

<file path=ppt/tags/tag95.xml><?xml version="1.0" encoding="utf-8"?>
<p:tagLst xmlns:p="http://schemas.openxmlformats.org/presentationml/2006/main">
  <p:tag name="AS_UNIQUEID" val="1998"/>
</p:tagLst>
</file>

<file path=ppt/tags/tag96.xml><?xml version="1.0" encoding="utf-8"?>
<p:tagLst xmlns:p="http://schemas.openxmlformats.org/presentationml/2006/main">
  <p:tag name="AS_UNIQUEID" val="1999"/>
</p:tagLst>
</file>

<file path=ppt/tags/tag97.xml><?xml version="1.0" encoding="utf-8"?>
<p:tagLst xmlns:p="http://schemas.openxmlformats.org/presentationml/2006/main">
  <p:tag name="AS_UNIQUEID" val="2000"/>
</p:tagLst>
</file>

<file path=ppt/tags/tag98.xml><?xml version="1.0" encoding="utf-8"?>
<p:tagLst xmlns:p="http://schemas.openxmlformats.org/presentationml/2006/main">
  <p:tag name="AS_UNIQUEID" val="2001"/>
</p:tagLst>
</file>

<file path=ppt/tags/tag99.xml><?xml version="1.0" encoding="utf-8"?>
<p:tagLst xmlns:p="http://schemas.openxmlformats.org/presentationml/2006/main">
  <p:tag name="AS_UNIQUEID" val="2002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182</Paragraphs>
  <Slides>32</Slides>
  <Notes>4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21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baseType="lpstr" size="54">
      <vt:lpstr>Arial</vt:lpstr>
      <vt:lpstr>Calibri Light</vt:lpstr>
      <vt:lpstr>Calibri</vt:lpstr>
      <vt:lpstr>华文仿宋</vt:lpstr>
      <vt:lpstr>Tw Cen MT</vt:lpstr>
      <vt:lpstr>宋体</vt:lpstr>
      <vt:lpstr>华文行楷</vt:lpstr>
      <vt:lpstr>微软雅黑</vt:lpstr>
      <vt:lpstr>方正姚体</vt:lpstr>
      <vt:lpstr>思源黑体</vt:lpstr>
      <vt:lpstr>方正粗宋简体</vt:lpstr>
      <vt:lpstr>Comic Sans MS</vt:lpstr>
      <vt:lpstr>Times New Roman</vt:lpstr>
      <vt:lpstr>Tahoma</vt:lpstr>
      <vt:lpstr>黑体</vt:lpstr>
      <vt:lpstr>Verdana</vt:lpstr>
      <vt:lpstr>楷体_GB2312</vt:lpstr>
      <vt:lpstr>华文楷体</vt:lpstr>
      <vt:lpstr>Wingdings</vt:lpstr>
      <vt:lpstr>Book Antiqua</vt:lpstr>
      <vt:lpstr>等线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蜡块运动的轨迹</vt:lpstr>
      <vt:lpstr>PowerPoint Presentation</vt:lpstr>
      <vt:lpstr>运动的合成与分解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2022-02-16T20:53:09.974</cp:lastPrinted>
  <dcterms:created xsi:type="dcterms:W3CDTF">2022-02-16T20:53:09Z</dcterms:created>
  <dcterms:modified xsi:type="dcterms:W3CDTF">2022-02-16T12:53:12Z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